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pic>
        <p:nvPicPr>
          <p:cNvPr id="11267" name="Picture 3" descr="minisp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8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pic>
        <p:nvPicPr>
          <p:cNvPr id="11269" name="Picture 5" descr="minisp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AEFC659-9B51-40DC-AD58-0915849129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2D7E7-C243-4274-A7CC-B5B0AEB61C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14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F225A-8A0F-41E9-AC33-9203039E2D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774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144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52813" y="61071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818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03BC1CF-F424-4003-9421-169C57A3F4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260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144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52813" y="61071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818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3688B81-ABB8-4ECC-AB7F-EAA22C9DF4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378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2942F-4BBF-4F6B-9B15-B1CD41B289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269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6BE37-DFB5-4427-96DF-D1373EF421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11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A1394-30BC-48AC-8329-4B5762541B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3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41BE2-4FBE-4A2B-AFBA-89B0343CBF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57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E6E2C0-C06B-4B61-AB81-3744058736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6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C33DF-79FF-4FDE-8457-7DC72A17CA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73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9644D-249C-41D6-A83A-2B588D2EA7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5B13B-FB2D-4927-940B-EC0C3157DB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735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44" name="Picture 4" descr="minispi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5" descr="minispi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055A962-6680-4895-A5FC-6F563DF9C0A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Keeping Healthy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To understand the effects of exercise on our body.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RECAP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>
              <a:latin typeface="Comic Sans MS" pitchFamily="66" charset="0"/>
            </a:endParaRPr>
          </a:p>
          <a:p>
            <a:endParaRPr lang="en-GB">
              <a:latin typeface="Comic Sans MS" pitchFamily="66" charset="0"/>
            </a:endParaRPr>
          </a:p>
          <a:p>
            <a:r>
              <a:rPr lang="en-GB">
                <a:latin typeface="Comic Sans MS" pitchFamily="66" charset="0"/>
              </a:rPr>
              <a:t>Why do we need exercise?</a:t>
            </a:r>
          </a:p>
          <a:p>
            <a:endParaRPr lang="en-GB">
              <a:latin typeface="Comic Sans MS" pitchFamily="66" charset="0"/>
            </a:endParaRPr>
          </a:p>
          <a:p>
            <a:r>
              <a:rPr lang="en-GB">
                <a:latin typeface="Comic Sans MS" pitchFamily="66" charset="0"/>
              </a:rPr>
              <a:t>What happens to our pulse rate?</a:t>
            </a:r>
          </a:p>
          <a:p>
            <a:endParaRPr lang="en-GB">
              <a:latin typeface="Comic Sans MS" pitchFamily="66" charset="0"/>
            </a:endParaRPr>
          </a:p>
          <a:p>
            <a:r>
              <a:rPr lang="en-GB">
                <a:latin typeface="Comic Sans MS" pitchFamily="66" charset="0"/>
              </a:rPr>
              <a:t>Why does this happen?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Muscles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51413" y="1752600"/>
            <a:ext cx="3735387" cy="4114800"/>
          </a:xfrm>
        </p:spPr>
        <p:txBody>
          <a:bodyPr/>
          <a:lstStyle/>
          <a:p>
            <a:r>
              <a:rPr lang="en-GB" sz="2400">
                <a:latin typeface="Comic Sans MS" pitchFamily="66" charset="0"/>
              </a:rPr>
              <a:t>Our pulse rate goes up because when muscles do more work, they need an increase in oxygen.</a:t>
            </a:r>
          </a:p>
          <a:p>
            <a:endParaRPr lang="en-GB" sz="2400">
              <a:latin typeface="Comic Sans MS" pitchFamily="66" charset="0"/>
            </a:endParaRPr>
          </a:p>
          <a:p>
            <a:r>
              <a:rPr lang="en-GB" sz="2400">
                <a:latin typeface="Comic Sans MS" pitchFamily="66" charset="0"/>
              </a:rPr>
              <a:t>The heart needs to beat faster due to the need for more oxygen</a:t>
            </a:r>
          </a:p>
        </p:txBody>
      </p:sp>
      <p:pic>
        <p:nvPicPr>
          <p:cNvPr id="4102" name="Picture 6" descr="bd00013_"/>
          <p:cNvPicPr>
            <a:picLocks noChangeAspect="1" noChangeArrowheads="1"/>
          </p:cNvPicPr>
          <p:nvPr>
            <p:ph type="ch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77963" y="1752600"/>
            <a:ext cx="2911475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How muscles are moved.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51413" y="1752600"/>
            <a:ext cx="3735387" cy="4114800"/>
          </a:xfrm>
        </p:spPr>
        <p:txBody>
          <a:bodyPr/>
          <a:lstStyle/>
          <a:p>
            <a:r>
              <a:rPr lang="en-GB" sz="2400">
                <a:latin typeface="Comic Sans MS" pitchFamily="66" charset="0"/>
              </a:rPr>
              <a:t>Muscles work in pairs</a:t>
            </a:r>
          </a:p>
          <a:p>
            <a:endParaRPr lang="en-GB" sz="2400">
              <a:latin typeface="Comic Sans MS" pitchFamily="66" charset="0"/>
            </a:endParaRPr>
          </a:p>
          <a:p>
            <a:r>
              <a:rPr lang="en-GB" sz="2400">
                <a:latin typeface="Comic Sans MS" pitchFamily="66" charset="0"/>
              </a:rPr>
              <a:t>To move a joint one muscle gets shorter (contracts) and pulls the bone while the other muscle gets longer and relaxes (but is streched.</a:t>
            </a:r>
          </a:p>
        </p:txBody>
      </p:sp>
      <p:pic>
        <p:nvPicPr>
          <p:cNvPr id="5126" name="Picture 6" descr="pe01981_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1884363"/>
            <a:ext cx="3735388" cy="3851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Movement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>
              <a:latin typeface="Comic Sans MS" pitchFamily="66" charset="0"/>
            </a:endParaRPr>
          </a:p>
          <a:p>
            <a:endParaRPr lang="en-GB">
              <a:latin typeface="Comic Sans MS" pitchFamily="66" charset="0"/>
            </a:endParaRPr>
          </a:p>
          <a:p>
            <a:r>
              <a:rPr lang="en-GB">
                <a:latin typeface="Comic Sans MS" pitchFamily="66" charset="0"/>
              </a:rPr>
              <a:t>Muscles and joints allow movement</a:t>
            </a:r>
          </a:p>
          <a:p>
            <a:r>
              <a:rPr lang="en-GB">
                <a:latin typeface="Comic Sans MS" pitchFamily="66" charset="0"/>
              </a:rPr>
              <a:t>At joints muscles pull on bones</a:t>
            </a:r>
          </a:p>
          <a:p>
            <a:r>
              <a:rPr lang="en-GB">
                <a:latin typeface="Comic Sans MS" pitchFamily="66" charset="0"/>
              </a:rPr>
              <a:t>Ligaments hold joints together</a:t>
            </a:r>
          </a:p>
          <a:p>
            <a:r>
              <a:rPr lang="en-GB">
                <a:latin typeface="Comic Sans MS" pitchFamily="66" charset="0"/>
              </a:rPr>
              <a:t>Tendons join muscle to bone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Independent Task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>
                <a:latin typeface="Comic Sans MS" pitchFamily="66" charset="0"/>
              </a:rPr>
              <a:t>A new sports centre has been built at St Monica</a:t>
            </a:r>
            <a:r>
              <a:rPr lang="en-GB" sz="2800">
                <a:latin typeface="Times New Roman"/>
              </a:rPr>
              <a:t>’</a:t>
            </a:r>
            <a:r>
              <a:rPr lang="en-GB" sz="2800">
                <a:latin typeface="Comic Sans MS" pitchFamily="66" charset="0"/>
              </a:rPr>
              <a:t>s </a:t>
            </a:r>
          </a:p>
          <a:p>
            <a:endParaRPr lang="en-GB" sz="2800">
              <a:latin typeface="Comic Sans MS" pitchFamily="66" charset="0"/>
            </a:endParaRPr>
          </a:p>
          <a:p>
            <a:r>
              <a:rPr lang="en-GB" sz="2800">
                <a:latin typeface="Comic Sans MS" pitchFamily="66" charset="0"/>
              </a:rPr>
              <a:t>Your job is to write a leaflet, promoting the benefits of a particular sport so that people will visit the sports centre.</a:t>
            </a:r>
          </a:p>
          <a:p>
            <a:endParaRPr lang="en-GB" sz="2800">
              <a:latin typeface="Comic Sans MS" pitchFamily="66" charset="0"/>
            </a:endParaRPr>
          </a:p>
          <a:p>
            <a:r>
              <a:rPr lang="en-GB" sz="2800">
                <a:latin typeface="Comic Sans MS" pitchFamily="66" charset="0"/>
              </a:rPr>
              <a:t>Each Table has a different sport.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Independent Task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3735388" cy="4114800"/>
          </a:xfrm>
        </p:spPr>
        <p:txBody>
          <a:bodyPr/>
          <a:lstStyle/>
          <a:p>
            <a:r>
              <a:rPr lang="en-GB">
                <a:latin typeface="Comic Sans MS" pitchFamily="66" charset="0"/>
              </a:rPr>
              <a:t>Within each leaflet provide an;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51413" y="1752600"/>
            <a:ext cx="3735387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>
                <a:latin typeface="Comic Sans MS" pitchFamily="66" charset="0"/>
              </a:rPr>
              <a:t>Explanation of why we need to exercise .</a:t>
            </a:r>
          </a:p>
          <a:p>
            <a:pPr>
              <a:lnSpc>
                <a:spcPct val="90000"/>
              </a:lnSpc>
            </a:pPr>
            <a:endParaRPr lang="en-GB" sz="240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GB" sz="2400">
                <a:latin typeface="Comic Sans MS" pitchFamily="66" charset="0"/>
              </a:rPr>
              <a:t>Which parts of the body are getting exercised.</a:t>
            </a:r>
          </a:p>
          <a:p>
            <a:pPr>
              <a:lnSpc>
                <a:spcPct val="90000"/>
              </a:lnSpc>
            </a:pPr>
            <a:endParaRPr lang="en-GB" sz="240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GB" sz="2400">
                <a:latin typeface="Comic Sans MS" pitchFamily="66" charset="0"/>
              </a:rPr>
              <a:t>How are they moved?</a:t>
            </a:r>
          </a:p>
          <a:p>
            <a:pPr>
              <a:lnSpc>
                <a:spcPct val="90000"/>
              </a:lnSpc>
            </a:pPr>
            <a:endParaRPr lang="en-GB" sz="240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GB" sz="2400">
                <a:latin typeface="Comic Sans MS" pitchFamily="66" charset="0"/>
              </a:rPr>
              <a:t>What happens to the heart lungs and pulse?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Designs\Notebook.pot</Template>
  <TotalTime>18</TotalTime>
  <Words>204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Comic Sans MS</vt:lpstr>
      <vt:lpstr>Notebook</vt:lpstr>
      <vt:lpstr>Keeping Healthy</vt:lpstr>
      <vt:lpstr>RECAP</vt:lpstr>
      <vt:lpstr>Muscles</vt:lpstr>
      <vt:lpstr>How muscles are moved.</vt:lpstr>
      <vt:lpstr>Movement</vt:lpstr>
      <vt:lpstr>Independent Task</vt:lpstr>
      <vt:lpstr>Independent Task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Keeping Healthy</dc:title>
  <dc:creator>Linda Boyd</dc:creator>
  <cp:lastModifiedBy>Teacher E-Solutions</cp:lastModifiedBy>
  <cp:revision>5</cp:revision>
  <dcterms:created xsi:type="dcterms:W3CDTF">2005-01-30T18:04:24Z</dcterms:created>
  <dcterms:modified xsi:type="dcterms:W3CDTF">2019-01-18T17:17:33Z</dcterms:modified>
</cp:coreProperties>
</file>