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FEE48-D0C7-4EF1-B72C-65FDF6F2A2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857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4F52A-8529-4DD1-8213-AE213D2E44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02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D9638-4EE3-45B5-8D86-7DE9083CEA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63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80F61-C036-460F-A0AB-377DEBF7F6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958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03D5D-A9CF-4ECF-BE27-97DF9A8705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818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18C39-8375-4FB8-9A98-B2F55FC6CC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023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EE24B-2D1F-4E19-B7A2-6CD455C11F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534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A26C2-C235-44E7-A21B-D5287D214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240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DD201-260D-4596-92E9-4A8A7419BB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54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F8086-8658-426D-9E0B-638B6DBF4A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20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81688-C72F-46B1-AB88-0958AA14C3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7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AAA36A5-C3B4-4C76-AA93-251018CAD2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Keeping Healthy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Sailors used to get a disease which made their teeth drop out, it was called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Scurvy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Decay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Dandruff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Shingles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Sailors used to get a disease which made their teeth drop out, it was called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Scurvy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Decay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Dandruff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Shingles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Scurvy was caused by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A</a:t>
            </a: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eating too much sugar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eating limes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C</a:t>
            </a: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lack of vitamin C</a:t>
            </a: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not having enough food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Scurvy was caused by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A</a:t>
            </a: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eating too much sugar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eating limes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C</a:t>
            </a: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lack of vitamin C</a:t>
            </a: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not having enough food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sailors’ scurvy was prevented by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</a:t>
            </a:r>
            <a:r>
              <a:rPr lang="en-US" sz="60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US" sz="60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eating less sugar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60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eating limes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</a:t>
            </a:r>
            <a:r>
              <a:rPr lang="en-US" sz="60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US" sz="60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eating ship’s biscuits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60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eating more food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sailors’ scurvy was prevented by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</a:t>
            </a:r>
            <a:r>
              <a:rPr lang="en-US" sz="60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US" sz="60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eating less sugar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60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eating limes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</a:t>
            </a:r>
            <a:r>
              <a:rPr lang="en-US" sz="60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US" sz="60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eating ship’s biscuits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60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eating more food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Which of these provides the most vitamin C?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dairy products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fish and meat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soya milk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citrus fruits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Which of these provides the most vitamin C?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dairy products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fish and meat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soya milk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citrus fruits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We should only eat these foods in small amounts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fruit and vegetables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fats and sugars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starchy foods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dairy products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We should only eat these foods in small amounts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fruit and vegetables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fats and sugars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starchy foods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dairy products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791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Who started the healthy eating campaign in schools?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Jamie Theakston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Jamie Foxx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Jamie Oliver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Jamie Lee Curtis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Starchy foods include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bread, pasta, cereal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fruit, vegetables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meat, fish, cheese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butter, margarine, 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Starchy foods include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bread, pasta, cereal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fruit, vegetables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meat, fish, cheese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butter, margarine, 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foods are for growth?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butter, margarine, 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bread, pasta, cereal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carrots, peas, brocoli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fish, meat, soya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foods are for growth?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butter, margarine, 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bread, pasta, cereal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carrots, peas, brocoli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fish, meat, soya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we exercise this beats faster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stomach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heart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the liver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brain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55626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Who started the healthy eating campaign in schools?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Jamie Theakston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Jamie Foxx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Jamie Oliver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Jamie Lee Curtis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we exercise this beats faster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stomach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heart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the liver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brain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are joints?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hand and foot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leg and arm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knee and elbow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head and back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are joints?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hand and foot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leg and arm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knee and elbow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head and back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best places to take the pulse are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neck and wrist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elbow and knee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fingers and thumb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top of head and chin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best places to take the pulse are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neck and wrist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elbow and knee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fingers and thumb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top of head and chin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 passes into the blood through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skin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stomach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the heart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lungs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 passes into the blood through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skin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stomach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the heart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lungs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heart and lungs are protected by the 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backbone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ribcage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skull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elbows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heart and lungs are protected by the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backbone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ribcage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skull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elbows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bg1"/>
                </a:solidFill>
                <a:latin typeface="Arial" pitchFamily="34" charset="0"/>
              </a:rPr>
              <a:t>What happens to the heart and breathing  when we exercise?</a:t>
            </a: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heart faster, breathing slower 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heart slower, breathing faster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4000" smtClean="0">
                <a:solidFill>
                  <a:schemeClr val="bg1"/>
                </a:solidFill>
                <a:latin typeface="Arial" pitchFamily="34" charset="0"/>
              </a:rPr>
              <a:t>heart faster, breathing faster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heart slower, breathing slower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bg1"/>
                </a:solidFill>
                <a:latin typeface="Arial" pitchFamily="34" charset="0"/>
              </a:rPr>
              <a:t>What happens to the heart and breathing  when we exercise?</a:t>
            </a: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heart faster, breathing slower 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heart slower, breathing faster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4000" smtClean="0">
                <a:solidFill>
                  <a:schemeClr val="bg1"/>
                </a:solidFill>
                <a:latin typeface="Arial" pitchFamily="34" charset="0"/>
              </a:rPr>
              <a:t>heart faster, breathing faster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heart slower, breathing slower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poor diet consists of 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too much food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too little food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the wrong type of food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any of the above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poor diet consists of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too much food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too little food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the wrong type of food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any of the above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9900CC"/>
      </a:dk1>
      <a:lt1>
        <a:srgbClr val="00FF00"/>
      </a:lt1>
      <a:dk2>
        <a:srgbClr val="9900CC"/>
      </a:dk2>
      <a:lt2>
        <a:srgbClr val="808080"/>
      </a:lt2>
      <a:accent1>
        <a:srgbClr val="0000CC"/>
      </a:accent1>
      <a:accent2>
        <a:srgbClr val="3333CC"/>
      </a:accent2>
      <a:accent3>
        <a:srgbClr val="AAFFAA"/>
      </a:accent3>
      <a:accent4>
        <a:srgbClr val="8200AE"/>
      </a:accent4>
      <a:accent5>
        <a:srgbClr val="AAA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771</Words>
  <Application>Microsoft Office PowerPoint</Application>
  <PresentationFormat>On-screen Show (4:3)</PresentationFormat>
  <Paragraphs>182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Times New Roman</vt:lpstr>
      <vt:lpstr>Arial</vt:lpstr>
      <vt:lpstr>Calibri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Who started the healthy eating campaign in schools?</vt:lpstr>
      <vt:lpstr>Who started the healthy eating campaign in schools?</vt:lpstr>
      <vt:lpstr>£100</vt:lpstr>
      <vt:lpstr>Question 2</vt:lpstr>
      <vt:lpstr>A poor diet consists of  </vt:lpstr>
      <vt:lpstr>A poor diet consists of</vt:lpstr>
      <vt:lpstr>£200</vt:lpstr>
      <vt:lpstr>Question 3</vt:lpstr>
      <vt:lpstr>Sailors used to get a disease which made their teeth drop out, it was called</vt:lpstr>
      <vt:lpstr>Sailors used to get a disease which made their teeth drop out, it was called</vt:lpstr>
      <vt:lpstr>£300</vt:lpstr>
      <vt:lpstr>Question 4</vt:lpstr>
      <vt:lpstr>Scurvy was caused by</vt:lpstr>
      <vt:lpstr>Scurvy was caused by</vt:lpstr>
      <vt:lpstr>£500</vt:lpstr>
      <vt:lpstr>Question 5</vt:lpstr>
      <vt:lpstr>The sailors’ scurvy was prevented by </vt:lpstr>
      <vt:lpstr>The sailors’ scurvy was prevented by</vt:lpstr>
      <vt:lpstr>£1,000</vt:lpstr>
      <vt:lpstr>Question 6</vt:lpstr>
      <vt:lpstr>Which of these provides the most vitamin C?</vt:lpstr>
      <vt:lpstr>Which of these provides the most vitamin C?</vt:lpstr>
      <vt:lpstr>£2,000</vt:lpstr>
      <vt:lpstr>Question 7</vt:lpstr>
      <vt:lpstr>We should only eat these foods in small amounts</vt:lpstr>
      <vt:lpstr>We should only eat these foods in small amounts</vt:lpstr>
      <vt:lpstr>£4,000</vt:lpstr>
      <vt:lpstr>Question 8</vt:lpstr>
      <vt:lpstr>Starchy foods include</vt:lpstr>
      <vt:lpstr>Starchy foods include</vt:lpstr>
      <vt:lpstr>£8,000</vt:lpstr>
      <vt:lpstr>Question 9</vt:lpstr>
      <vt:lpstr>Which of these foods are for growth?</vt:lpstr>
      <vt:lpstr>Which of these foods are for growth?</vt:lpstr>
      <vt:lpstr>£16,000</vt:lpstr>
      <vt:lpstr>Question 10</vt:lpstr>
      <vt:lpstr>When we exercise this beats faster</vt:lpstr>
      <vt:lpstr>When we exercise this beats faster</vt:lpstr>
      <vt:lpstr>£32,000</vt:lpstr>
      <vt:lpstr>Question 11</vt:lpstr>
      <vt:lpstr>Which of these are joints?</vt:lpstr>
      <vt:lpstr>Which of these are joints?</vt:lpstr>
      <vt:lpstr>£64,000</vt:lpstr>
      <vt:lpstr>Question 12</vt:lpstr>
      <vt:lpstr>The best places to take the pulse are</vt:lpstr>
      <vt:lpstr>The best places to take the pulse are</vt:lpstr>
      <vt:lpstr>£125,000</vt:lpstr>
      <vt:lpstr>Question 13</vt:lpstr>
      <vt:lpstr>Oxygen passes into the blood through </vt:lpstr>
      <vt:lpstr>Oxygen passes into the blood through</vt:lpstr>
      <vt:lpstr>£250,000</vt:lpstr>
      <vt:lpstr>Question 14</vt:lpstr>
      <vt:lpstr>The heart and lungs are protected by the  </vt:lpstr>
      <vt:lpstr>The heart and lungs are protected by the </vt:lpstr>
      <vt:lpstr>£500,000</vt:lpstr>
      <vt:lpstr>Question 15</vt:lpstr>
      <vt:lpstr>What happens to the heart and breathing  when we exercise?</vt:lpstr>
      <vt:lpstr>What happens to the heart and breathing  when we exercise?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28</cp:revision>
  <dcterms:created xsi:type="dcterms:W3CDTF">2003-05-20T13:35:24Z</dcterms:created>
  <dcterms:modified xsi:type="dcterms:W3CDTF">2019-01-18T17:17:36Z</dcterms:modified>
</cp:coreProperties>
</file>