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81" r:id="rId2"/>
    <p:sldId id="274" r:id="rId3"/>
    <p:sldId id="256" r:id="rId4"/>
    <p:sldId id="276" r:id="rId5"/>
    <p:sldId id="271" r:id="rId6"/>
    <p:sldId id="277" r:id="rId7"/>
    <p:sldId id="285" r:id="rId8"/>
    <p:sldId id="280" r:id="rId9"/>
    <p:sldId id="279" r:id="rId10"/>
    <p:sldId id="282" r:id="rId11"/>
    <p:sldId id="283" r:id="rId12"/>
    <p:sldId id="284" r:id="rId13"/>
    <p:sldId id="278" r:id="rId14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4192E4-CF37-4BF4-BC2F-88E9AB8A26C4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76FE91-AEE6-40E8-A55E-C623F2D90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F6E742E-2D49-41B6-A779-15463A4F0183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7364BF-90C2-4293-A14F-A63F01C26B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0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8E3F-E6C3-4045-B034-6BAA686B5759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969E-5BE9-4D95-8749-79EB9D6AA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AD09-895C-483B-9E37-31FB62E57CDC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6A39C10-D6B3-4951-9CC3-1249D95BE2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2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E092-4A9E-4F0A-939C-1DF250625D2B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BC27-2408-41C9-8297-8BB540E4B4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6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FDC775-7326-47EF-9B52-17A60F17410E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4D7E205-2DAF-4DED-B12F-739F647A2D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9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8CC4-A8AB-444A-9936-CA0A67793A42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6AF2-3701-458A-A286-CFC1042D6C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CF92-41A3-4DA4-B15B-EE433BCE85D8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3456F-5754-4BB7-B0B8-CD0F62D692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5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4299-E162-48AF-8B17-E312E21A2F2B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6259-767B-44E9-8A86-70C9C88B0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0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B618-4289-410F-8063-E3627F6C75EF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EAF1-E6F7-49D0-B700-3C0ED0804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0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AFDE-ED12-48AD-8D95-29D5D9AE5C3C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455D70-F6B8-48CB-9DD5-C3FF343605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9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180A-C8CC-42A6-AB08-FAAC6D9C4A7F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05CF-9A32-4416-9111-45A1209D9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98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B91CB-6F0A-42AE-A224-64A72AE9956F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967C7-910A-4C42-969A-03881BD65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2" r:id="rId5"/>
    <p:sldLayoutId id="2147483693" r:id="rId6"/>
    <p:sldLayoutId id="2147483697" r:id="rId7"/>
    <p:sldLayoutId id="2147483698" r:id="rId8"/>
    <p:sldLayoutId id="2147483699" r:id="rId9"/>
    <p:sldLayoutId id="2147483694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insulated+lunchbox&amp;source=images&amp;cd=&amp;cad=rja&amp;docid=NupcsrtXvAtsBM&amp;tbnid=hQf-GuMU6ytyIM:&amp;ved=0CAUQjRw&amp;url=http://www.philipmorrisdirect.co.uk/aladdin-bento-insulated-lunchbox/product/&amp;ei=Gj0JUeSfI63s0gX7noCgBQ&amp;bvm=bv.41642243,d.d2k&amp;psig=AFQjCNE36na29zdE2xXhd-V36AI01RHGlA&amp;ust=1359646353096784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house+insulated+with+hay&amp;source=images&amp;cd=&amp;cad=rja&amp;docid=xhh235u130b1NM&amp;tbnid=A2yFm9MXmEfMpM:&amp;ved=0CAUQjRw&amp;url=http://www.themoscowtimes.com/realestate/quarterly/article/453733.html&amp;ei=Vj4JUYvPEu-10QWNpIC4Aw&amp;psig=AFQjCNFWZlBlA6QRCtBC0hm0i7XCSGy_lQ&amp;ust=135964666095302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modern+pan&amp;source=images&amp;cd=&amp;cad=rja&amp;docid=1aPgHlFDnWL4nM&amp;tbnid=sBCM5isA3FLKpM:&amp;ved=0CAUQjRw&amp;url=http://www.houzz.com/photos/479632/Pasta-Pan-modern-cookware-and-bakeware-&amp;ei=gTwJUem0Joep0AWQ3oGQDQ&amp;bvm=bv.41642243,d.d2k&amp;psig=AFQjCNEP8ou769mWOduO1Wjoeq1A5kRaOg&amp;ust=1359646189468667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pan+with+wooden+handle&amp;source=images&amp;cd=&amp;cad=rja&amp;docid=XBXCjrCGH30wYM&amp;tbnid=XVR0yyHFn8OWmM:&amp;ved=0CAUQjRw&amp;url=http://www.idealo.co.uk/compare/1518904/skeppshult-egg-frying-pan-20-cm-with-wooden-handle.html&amp;ei=4TwJUebaCqTL0AWT2oDQCg&amp;bvm=bv.41642243,d.d2k&amp;psig=AFQjCNEyfwXB5LDmZ5eiK3Gpbg85MwcXEA&amp;ust=1359646265811914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538163"/>
            <a:ext cx="770255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 smtClean="0"/>
              <a:t>Hot Stuff &amp; ICE COOL</a:t>
            </a:r>
            <a:endParaRPr lang="en-GB" sz="6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80288" y="3141663"/>
            <a:ext cx="1152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GB"/>
              <a:t>How can we use what we have learned about Keeping Warm?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313" y="1557338"/>
            <a:ext cx="575945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Key words: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Insulate: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Use a material to stop the transfer of thermal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Conductor: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 conductor is a material which transfers (helps move)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Thermal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Energy: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Heat is thermal energy – it can be kept in, or kept out, using insulation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625" y="2130425"/>
            <a:ext cx="1673225" cy="2816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sz="2400" dirty="0" smtClean="0"/>
              <a:t>What about this one?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4767263" cy="1027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916113"/>
            <a:ext cx="6335712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7413" name="Picture 2" descr="http://www.philipmorrisdirect.co.uk/images/db/aladdin-bento-insulated-lunchbox-pink-i5045c7892297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0255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380288" y="3141663"/>
            <a:ext cx="1512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GB"/>
              <a:t>How does heat transfer work in this house?</a:t>
            </a:r>
          </a:p>
        </p:txBody>
      </p:sp>
      <p:pic>
        <p:nvPicPr>
          <p:cNvPr id="18436" name="Picture 2" descr="http://static.themoscowtimes.com/upload/iblock/fb8/2012_REQ1_6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1200"/>
            <a:ext cx="59626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625" y="2130425"/>
            <a:ext cx="1673225" cy="28162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sz="2400" dirty="0" smtClean="0"/>
              <a:t>Do you think this house will be cheap or expensive to heat?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4767263" cy="1027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916113"/>
            <a:ext cx="6335712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5722937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0255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68313" y="2636838"/>
            <a:ext cx="6335712" cy="1392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LO: I CAN DESIGN MY OWN PRODUCT USING INSULATION OR A HEAT CONDUCTIVE MATERIAL TO MAKE IT USEFUL</a:t>
            </a:r>
            <a:endParaRPr lang="en-GB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7164388" y="2189163"/>
            <a:ext cx="17287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r>
              <a:rPr lang="en-GB"/>
              <a:t>You can design:</a:t>
            </a:r>
          </a:p>
          <a:p>
            <a:endParaRPr lang="en-GB"/>
          </a:p>
          <a:p>
            <a:r>
              <a:rPr lang="en-GB"/>
              <a:t>A teapot</a:t>
            </a:r>
          </a:p>
          <a:p>
            <a:endParaRPr lang="en-GB"/>
          </a:p>
          <a:p>
            <a:r>
              <a:rPr lang="en-GB" i="1"/>
              <a:t>Or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/>
              <a:t>A pan</a:t>
            </a:r>
          </a:p>
          <a:p>
            <a:endParaRPr lang="en-GB"/>
          </a:p>
          <a:p>
            <a:r>
              <a:rPr lang="en-GB" i="1"/>
              <a:t>Or</a:t>
            </a:r>
          </a:p>
          <a:p>
            <a:endParaRPr lang="en-GB"/>
          </a:p>
          <a:p>
            <a:r>
              <a:rPr lang="en-GB"/>
              <a:t>A lunchbox</a:t>
            </a:r>
          </a:p>
          <a:p>
            <a:endParaRPr lang="en-GB"/>
          </a:p>
          <a:p>
            <a:r>
              <a:rPr lang="en-GB" i="1"/>
              <a:t>Or</a:t>
            </a:r>
          </a:p>
          <a:p>
            <a:endParaRPr lang="en-GB"/>
          </a:p>
          <a:p>
            <a:r>
              <a:rPr lang="en-GB"/>
              <a:t>A basic 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12788"/>
            <a:ext cx="6240462" cy="19081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GB" sz="6600" dirty="0" smtClean="0"/>
              <a:t>Designing our own PRODUCTS</a:t>
            </a:r>
            <a:endParaRPr lang="en-GB" sz="66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403350" y="1989138"/>
            <a:ext cx="633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GB" dirty="0" smtClean="0"/>
              <a:t>This week, we are going to put learning into practice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GB" dirty="0" smtClean="0"/>
              <a:t>You will all be product designers</a:t>
            </a:r>
          </a:p>
          <a:p>
            <a:pPr marL="274320" fontAlgn="auto">
              <a:spcAft>
                <a:spcPts val="0"/>
              </a:spcAft>
              <a:defRPr/>
            </a:pPr>
            <a:endParaRPr lang="en-GB" dirty="0"/>
          </a:p>
          <a:p>
            <a:pPr marL="274320" fontAlgn="auto">
              <a:spcAft>
                <a:spcPts val="0"/>
              </a:spcAft>
              <a:defRPr/>
            </a:pPr>
            <a:r>
              <a:rPr lang="en-GB" dirty="0" smtClean="0"/>
              <a:t>Use your knowledge of keeping warm and cool to design beautiful, practical products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140325"/>
          </a:xfrm>
        </p:spPr>
        <p:txBody>
          <a:bodyPr/>
          <a:lstStyle/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dirty="0" smtClean="0"/>
              <a:t>Have </a:t>
            </a:r>
            <a:r>
              <a:rPr lang="en-GB" dirty="0"/>
              <a:t>nothing in your house that you do not know to be useful, or believe to be beautiful.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dirty="0" smtClean="0"/>
              <a:t>William </a:t>
            </a:r>
            <a:r>
              <a:rPr lang="en-GB" dirty="0"/>
              <a:t>Morris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0255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380288" y="3141663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GB"/>
              <a:t>What do we think of this teapot?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50292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625" y="2130425"/>
            <a:ext cx="1673225" cy="2816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sz="2400" dirty="0" smtClean="0"/>
              <a:t>What about this one?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4767263" cy="1027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916113"/>
            <a:ext cx="6335712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41475"/>
            <a:ext cx="61722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0255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380288" y="3141663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GB"/>
              <a:t>A good design for a pan?</a:t>
            </a:r>
          </a:p>
        </p:txBody>
      </p:sp>
      <p:pic>
        <p:nvPicPr>
          <p:cNvPr id="14340" name="Picture 2" descr="http://st.houzz.com/simgs/2fd164500f19e3b6_4-4943/modern-cookware-and-bakew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989138"/>
            <a:ext cx="36671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625" y="2130425"/>
            <a:ext cx="1673225" cy="2816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sz="2400" dirty="0" smtClean="0"/>
              <a:t>What about this one?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4767263" cy="1027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Cool IDEAS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916113"/>
            <a:ext cx="6335712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5365" name="Picture 2" descr="http://cdn.idealo.com/folder/Product/1518/9/1518904/s3_produktbild_gross/skeppshult-egg-frying-pan-20-cm-with-wooden-hand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5256213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0255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 smtClean="0"/>
              <a:t>Hot Stuff!</a:t>
            </a:r>
            <a:endParaRPr lang="en-GB" sz="6600" dirty="0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380288" y="3141663"/>
            <a:ext cx="15128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GB"/>
              <a:t>What can we say about these insulated lunchboxes?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44354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423</TotalTime>
  <Words>246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Franklin Gothic Medium</vt:lpstr>
      <vt:lpstr>Arial</vt:lpstr>
      <vt:lpstr>Wingdings 2</vt:lpstr>
      <vt:lpstr>Wingdings</vt:lpstr>
      <vt:lpstr>Calibri</vt:lpstr>
      <vt:lpstr>Grid</vt:lpstr>
      <vt:lpstr>Hot Stuff &amp; ICE COOL</vt:lpstr>
      <vt:lpstr>Designing our own PRODUCTS</vt:lpstr>
      <vt:lpstr>PowerPoint Presentation</vt:lpstr>
      <vt:lpstr>PowerPoint Presentation</vt:lpstr>
      <vt:lpstr>Hot Stuff!</vt:lpstr>
      <vt:lpstr>Cool IDEAS</vt:lpstr>
      <vt:lpstr>Hot Stuff!</vt:lpstr>
      <vt:lpstr>Cool IDEAS</vt:lpstr>
      <vt:lpstr>Hot Stuff!</vt:lpstr>
      <vt:lpstr>Cool IDEAS</vt:lpstr>
      <vt:lpstr>Hot Stuff!</vt:lpstr>
      <vt:lpstr>Cool IDEAS</vt:lpstr>
      <vt:lpstr>Hot Stuff!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Ice Cool</dc:title>
  <dc:creator>Flora</dc:creator>
  <cp:lastModifiedBy>Teacher E-Solutions</cp:lastModifiedBy>
  <cp:revision>43</cp:revision>
  <cp:lastPrinted>2013-02-21T09:55:53Z</cp:lastPrinted>
  <dcterms:created xsi:type="dcterms:W3CDTF">2013-01-16T22:23:12Z</dcterms:created>
  <dcterms:modified xsi:type="dcterms:W3CDTF">2019-01-18T17:17:44Z</dcterms:modified>
</cp:coreProperties>
</file>