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81" r:id="rId2"/>
    <p:sldId id="274" r:id="rId3"/>
    <p:sldId id="256" r:id="rId4"/>
    <p:sldId id="276" r:id="rId5"/>
    <p:sldId id="271" r:id="rId6"/>
    <p:sldId id="277" r:id="rId7"/>
    <p:sldId id="285" r:id="rId8"/>
    <p:sldId id="280" r:id="rId9"/>
    <p:sldId id="279" r:id="rId10"/>
    <p:sldId id="282" r:id="rId11"/>
    <p:sldId id="283" r:id="rId12"/>
    <p:sldId id="284" r:id="rId13"/>
    <p:sldId id="278" r:id="rId1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2" cy="4936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0B21DFCB-53A3-4F2E-B4C6-00A248E45363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0" y="9377316"/>
            <a:ext cx="2921582" cy="4936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08D730B-01E0-4FDE-978A-BCB119FD6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0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EB9E2B5-7562-4231-B79D-F1527F6283D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C09DAFE-9E03-4F8C-81ED-4E4AF8BDB7C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insulated+lunchbox&amp;source=images&amp;cd=&amp;cad=rja&amp;docid=NupcsrtXvAtsBM&amp;tbnid=hQf-GuMU6ytyIM:&amp;ved=0CAUQjRw&amp;url=http://www.philipmorrisdirect.co.uk/aladdin-bento-insulated-lunchbox/product/&amp;ei=Gj0JUeSfI63s0gX7noCgBQ&amp;bvm=bv.41642243,d.d2k&amp;psig=AFQjCNE36na29zdE2xXhd-V36AI01RHGlA&amp;ust=1359646353096784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house+insulated+with+hay&amp;source=images&amp;cd=&amp;cad=rja&amp;docid=xhh235u130b1NM&amp;tbnid=A2yFm9MXmEfMpM:&amp;ved=0CAUQjRw&amp;url=http://www.themoscowtimes.com/realestate/quarterly/article/453733.html&amp;ei=Vj4JUYvPEu-10QWNpIC4Aw&amp;psig=AFQjCNFWZlBlA6QRCtBC0hm0i7XCSGy_lQ&amp;ust=135964666095302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modern+pan&amp;source=images&amp;cd=&amp;cad=rja&amp;docid=1aPgHlFDnWL4nM&amp;tbnid=sBCM5isA3FLKpM:&amp;ved=0CAUQjRw&amp;url=http://www.houzz.com/photos/479632/Pasta-Pan-modern-cookware-and-bakeware-&amp;ei=gTwJUem0Joep0AWQ3oGQDQ&amp;bvm=bv.41642243,d.d2k&amp;psig=AFQjCNEP8ou769mWOduO1Wjoeq1A5kRaOg&amp;ust=1359646189468667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pan+with+wooden+handle&amp;source=images&amp;cd=&amp;cad=rja&amp;docid=XBXCjrCGH30wYM&amp;tbnid=XVR0yyHFn8OWmM:&amp;ved=0CAUQjRw&amp;url=http://www.idealo.co.uk/compare/1518904/skeppshult-egg-frying-pan-20-cm-with-wooden-handle.html&amp;ei=4TwJUebaCqTL0AWT2oDQCg&amp;bvm=bv.41642243,d.d2k&amp;psig=AFQjCNEyfwXB5LDmZ5eiK3Gpbg85MwcXEA&amp;ust=1359646265811914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7593"/>
            <a:ext cx="7702624" cy="1019199"/>
          </a:xfrm>
        </p:spPr>
        <p:txBody>
          <a:bodyPr/>
          <a:lstStyle/>
          <a:p>
            <a:r>
              <a:rPr lang="en-GB" sz="6600" dirty="0" smtClean="0"/>
              <a:t>Hot Stuff &amp; ICE COOL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3140968"/>
            <a:ext cx="11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can we use what we have learned about Keeping Warm?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5760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Key words: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Insulate: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Use a material to stop the transfer of thermal energy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Conductor: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 conductor is a material which transfers (helps move) energy</a:t>
            </a:r>
          </a:p>
          <a:p>
            <a:endParaRPr lang="en-GB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Thermal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Energy: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Heat is thermal energy – it can be kept in, or kept out, using insulation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What about this one?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4767468" cy="1027584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122" name="Picture 2" descr="http://www.philipmorrisdirect.co.uk/images/db/aladdin-bento-insulated-lunchbox-pink-i5045c7892297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2624" cy="1019199"/>
          </a:xfrm>
        </p:spPr>
        <p:txBody>
          <a:bodyPr/>
          <a:lstStyle/>
          <a:p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314096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does heat transfer work in this house?</a:t>
            </a:r>
            <a:endParaRPr lang="en-GB" dirty="0"/>
          </a:p>
        </p:txBody>
      </p:sp>
      <p:pic>
        <p:nvPicPr>
          <p:cNvPr id="8194" name="Picture 2" descr="http://static.themoscowtimes.com/upload/iblock/fb8/2012_REQ1_6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1200"/>
            <a:ext cx="59631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Do you think this house will be cheap or expensive to heat?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4767468" cy="1027584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5722557" cy="321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3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02624" cy="1019199"/>
          </a:xfrm>
        </p:spPr>
        <p:txBody>
          <a:bodyPr/>
          <a:lstStyle/>
          <a:p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6336704" cy="139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LO: I CAN DESIGN MY OWN PRODUCT USING INSULATION OR A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HEAT CONDUCTIVE MATERIAL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TO MAKE IT USEFUL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2188822"/>
            <a:ext cx="1728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design:</a:t>
            </a:r>
          </a:p>
          <a:p>
            <a:endParaRPr lang="en-GB" dirty="0"/>
          </a:p>
          <a:p>
            <a:r>
              <a:rPr lang="en-GB" dirty="0" smtClean="0"/>
              <a:t>A teapot</a:t>
            </a:r>
          </a:p>
          <a:p>
            <a:endParaRPr lang="en-GB" dirty="0"/>
          </a:p>
          <a:p>
            <a:r>
              <a:rPr lang="en-GB" i="1" dirty="0" smtClean="0"/>
              <a:t>Or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A pan</a:t>
            </a:r>
          </a:p>
          <a:p>
            <a:endParaRPr lang="en-GB" dirty="0"/>
          </a:p>
          <a:p>
            <a:r>
              <a:rPr lang="en-GB" i="1" dirty="0" smtClean="0"/>
              <a:t>Or</a:t>
            </a:r>
          </a:p>
          <a:p>
            <a:endParaRPr lang="en-GB" dirty="0"/>
          </a:p>
          <a:p>
            <a:r>
              <a:rPr lang="en-GB" dirty="0" smtClean="0"/>
              <a:t>A lunchbox</a:t>
            </a:r>
          </a:p>
          <a:p>
            <a:endParaRPr lang="en-GB" dirty="0"/>
          </a:p>
          <a:p>
            <a:r>
              <a:rPr lang="en-GB" i="1" dirty="0" smtClean="0"/>
              <a:t>Or</a:t>
            </a:r>
          </a:p>
          <a:p>
            <a:endParaRPr lang="en-GB" dirty="0"/>
          </a:p>
          <a:p>
            <a:r>
              <a:rPr lang="en-GB" dirty="0" smtClean="0"/>
              <a:t>A basic 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2380"/>
            <a:ext cx="6240760" cy="1909083"/>
          </a:xfrm>
        </p:spPr>
        <p:txBody>
          <a:bodyPr/>
          <a:lstStyle/>
          <a:p>
            <a:pPr algn="l"/>
            <a:r>
              <a:rPr lang="en-GB" sz="6600" dirty="0" smtClean="0"/>
              <a:t>Designing our own PRODUCTS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9888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week, we are going to put learning into practice</a:t>
            </a:r>
          </a:p>
          <a:p>
            <a:pPr marL="45720" indent="0">
              <a:buNone/>
            </a:pPr>
            <a:endParaRPr lang="en-GB" dirty="0" smtClean="0"/>
          </a:p>
          <a:p>
            <a:r>
              <a:rPr lang="en-GB" dirty="0" smtClean="0"/>
              <a:t>You will all be product designers</a:t>
            </a:r>
          </a:p>
          <a:p>
            <a:endParaRPr lang="en-GB" dirty="0"/>
          </a:p>
          <a:p>
            <a:r>
              <a:rPr lang="en-GB" dirty="0" smtClean="0"/>
              <a:t>Use your knowledge of keeping warm and cool to design beautiful, practical 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1404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Have </a:t>
            </a:r>
            <a:r>
              <a:rPr lang="en-GB" dirty="0"/>
              <a:t>nothing in your house that you do not know to be useful, or believe to be beautiful.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William </a:t>
            </a:r>
            <a:r>
              <a:rPr lang="en-GB" dirty="0"/>
              <a:t>Morris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2624" cy="1019199"/>
          </a:xfrm>
        </p:spPr>
        <p:txBody>
          <a:bodyPr/>
          <a:lstStyle/>
          <a:p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314096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do we think of this teapot?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5029679" cy="38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7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What about this one?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4767468" cy="1027584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40693"/>
            <a:ext cx="6173710" cy="40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2624" cy="1019199"/>
          </a:xfrm>
        </p:spPr>
        <p:txBody>
          <a:bodyPr/>
          <a:lstStyle/>
          <a:p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314096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good design for a pan?</a:t>
            </a:r>
            <a:endParaRPr lang="en-GB" dirty="0"/>
          </a:p>
        </p:txBody>
      </p:sp>
      <p:pic>
        <p:nvPicPr>
          <p:cNvPr id="4098" name="Picture 2" descr="http://st.houzz.com/simgs/2fd164500f19e3b6_4-4943/modern-cookware-and-bakew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352" y="1988840"/>
            <a:ext cx="36671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What about this one?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4767468" cy="1027584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3074" name="Picture 2" descr="http://cdn.idealo.com/folder/Product/1518/9/1518904/s3_produktbild_gross/skeppshult-egg-frying-pan-20-cm-with-wooden-hand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5256584" cy="43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2624" cy="1019199"/>
          </a:xfrm>
        </p:spPr>
        <p:txBody>
          <a:bodyPr/>
          <a:lstStyle/>
          <a:p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3140968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can we say about these insulated lunchboxes?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4435252" cy="443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423</TotalTime>
  <Words>246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Hot Stuff &amp; ICE COOL</vt:lpstr>
      <vt:lpstr>Designing our own PRODUCTS</vt:lpstr>
      <vt:lpstr>PowerPoint Presentation</vt:lpstr>
      <vt:lpstr>PowerPoint Presentation</vt:lpstr>
      <vt:lpstr>Hot Stuff!</vt:lpstr>
      <vt:lpstr>Cool IDEAS</vt:lpstr>
      <vt:lpstr>Hot Stuff!</vt:lpstr>
      <vt:lpstr>Cool IDEAS</vt:lpstr>
      <vt:lpstr>Hot Stuff!</vt:lpstr>
      <vt:lpstr>Cool IDEAS</vt:lpstr>
      <vt:lpstr>Hot Stuff!</vt:lpstr>
      <vt:lpstr>Cool IDEAS</vt:lpstr>
      <vt:lpstr>Hot Stuff!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Ice Cool</dc:title>
  <dc:creator>Flora</dc:creator>
  <cp:lastModifiedBy>Gareth Pitchford</cp:lastModifiedBy>
  <cp:revision>43</cp:revision>
  <cp:lastPrinted>2013-02-21T09:55:53Z</cp:lastPrinted>
  <dcterms:created xsi:type="dcterms:W3CDTF">2013-01-16T22:23:12Z</dcterms:created>
  <dcterms:modified xsi:type="dcterms:W3CDTF">2013-02-21T10:38:37Z</dcterms:modified>
</cp:coreProperties>
</file>