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300" r:id="rId16"/>
    <p:sldId id="301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19" r:id="rId48"/>
    <p:sldId id="320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666633"/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A4221-C61F-4F65-9568-79C320881A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35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6BDC1-0672-4FAA-B727-98206EE3DF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95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E03AA-8D5A-4CB8-82EE-B42B9B0789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13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8FD90-AEBC-4D20-85E2-AF4E4A19B7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26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778E8-9478-4178-8DBA-F3F0B2DE26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85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6B543-EB56-4299-8234-F76E000944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9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881AF-F770-41FB-B1FE-804ED48FD4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2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CA076-A7E8-40F7-A62A-8286BC2AE4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73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78FF7-3A8F-41CF-A05C-B4119642AC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53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97C64-1F78-48F4-BE0A-F8030F3300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595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FBD51-9253-494A-A301-89AB0B0D40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95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21D079F-E30E-4239-9DBD-41F6E8704A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Keeping Warm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 following is the best for keeping things cold?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thick blankets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thin blankets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thick layers of foil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single sheet of foil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 following is the best for keeping things cold?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thick blankets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thin blankets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thick layers of foil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single sheet of foil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does the word ‘thermal’ relate to?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electricity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sound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does the word ‘thermal’ relate to?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electricity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sound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should you use to stir hot sauces?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wood or plastic spoon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metal or plastic spoon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metal or wood spoon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any spoon would do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should you use to stir hot sauces?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wood or plastic spoon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metal or plastic spoon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metal or wood spoon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any spoon would do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Why is a wooden spoon good for stirring hot sauces?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electrical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insulator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thermal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insulator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electrical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conductor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thermal conductor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Why is a wooden spoon good for stirring hot sauces?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electrical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insulator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thermal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insulator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electrical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conductor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thermal conductor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Why is a metal spoon not good for stirring hot sauces?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the wrong colour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not long enough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might set on fire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you 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could burn your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hand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Why is a metal spoon not good for stirring hot sauces?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the wrong colour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not long enough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might set on fire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you 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could burn your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hand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is the most accurate for measuring temperature?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elbow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fingers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thermometer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Why might you burn your hand if you used the metal spoon?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electrical insulator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thermal insulator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electrical conductor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thermal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conductor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Why might you burn your hand if you used the metal spoon?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electrical insulator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thermal insulator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electrical conductor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it is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thermal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conductor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would keep the tea hot the longest?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cardboard cup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plastic cup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polystyrene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metal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would keep the tea hot the longest?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cardboard cup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plastic cup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polystyrene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metal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would stop an ice cube from melting for the longest?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cardboard cup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plastic cup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polystyrene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metal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is the most accurate for measuring temperature?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elbow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fingers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thermometer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would stop an ice cube from melting for the longest?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cardboard cup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plastic cup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polystyrene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metal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Why are some pan handles made of wood?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wood is 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electrical conductor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wood is 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thermal conductor 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wood is 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electrical insulator 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wood is 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thermal insulator 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Why are some pan handles made of wood?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wood is 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electrical conductor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wood is 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thermal conductor 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wood is an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electrical insulator 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wood is a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thermal insulator 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is the best way to transport frozen food?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 metal tin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 plastic bag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an insulated bag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 paper bag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75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75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2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is the best way to transport frozen food?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 metal tin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 plastic bag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an insulated bag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 paper bag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Insulation…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keeps hot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things hot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keeps cold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things cold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does both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of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 above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does neither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of the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 above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Insulation…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keeps hot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things hot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keeps cold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things cold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does both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of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the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 above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does neither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of the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 above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winter a bird fluffs up its feathers to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keep out the snow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 insulate its body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 look pretty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 help it 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winter a bird fluffs up its feathers to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keep out the snow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 insulate its body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 look pretty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 help it 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Insulation reduces heat movement ….. 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all directions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into cold objects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out of hot objects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when needed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Insulation reduces heat movement …..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all directions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into cold objects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out of hot objects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when needed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 following is the best for keeping things warm?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thick blankets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thin blankets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thick layers of foil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single sheet of foil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 following is the best for keeping things warm?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thick blankets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thin blankets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thick layers of foil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single sheet of foil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6600FF"/>
      </a:dk1>
      <a:lt1>
        <a:srgbClr val="FF0066"/>
      </a:lt1>
      <a:dk2>
        <a:srgbClr val="000000"/>
      </a:dk2>
      <a:lt2>
        <a:srgbClr val="808080"/>
      </a:lt2>
      <a:accent1>
        <a:srgbClr val="660066"/>
      </a:accent1>
      <a:accent2>
        <a:srgbClr val="3333CC"/>
      </a:accent2>
      <a:accent3>
        <a:srgbClr val="FFAAB8"/>
      </a:accent3>
      <a:accent4>
        <a:srgbClr val="5600DA"/>
      </a:accent4>
      <a:accent5>
        <a:srgbClr val="B8AAB8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913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Times New Roman</vt:lpstr>
      <vt:lpstr>Arial</vt:lpstr>
      <vt:lpstr>Calibri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Which is the most accurate for measuring temperature?</vt:lpstr>
      <vt:lpstr>Which is the most accurate for measuring temperature?</vt:lpstr>
      <vt:lpstr>£100</vt:lpstr>
      <vt:lpstr>Question 2</vt:lpstr>
      <vt:lpstr>Which of the following is the best for keeping things warm?</vt:lpstr>
      <vt:lpstr>Which of the following is the best for keeping things warm?</vt:lpstr>
      <vt:lpstr>£200</vt:lpstr>
      <vt:lpstr>Question 3</vt:lpstr>
      <vt:lpstr>Which of the following is the best for keeping things cold?</vt:lpstr>
      <vt:lpstr>Which of the following is the best for keeping things cold?</vt:lpstr>
      <vt:lpstr>£300</vt:lpstr>
      <vt:lpstr>Question 4</vt:lpstr>
      <vt:lpstr>What does the word ‘thermal’ relate to? </vt:lpstr>
      <vt:lpstr>What does the word ‘thermal’ relate to?</vt:lpstr>
      <vt:lpstr>£500</vt:lpstr>
      <vt:lpstr>Question 5</vt:lpstr>
      <vt:lpstr>What should you use to stir hot sauces?</vt:lpstr>
      <vt:lpstr>What should you use to stir hot sauces?</vt:lpstr>
      <vt:lpstr>£1,000</vt:lpstr>
      <vt:lpstr>Question 6</vt:lpstr>
      <vt:lpstr>Why is a wooden spoon good for stirring hot sauces?</vt:lpstr>
      <vt:lpstr>Why is a wooden spoon good for stirring hot sauces?</vt:lpstr>
      <vt:lpstr>£2,000</vt:lpstr>
      <vt:lpstr>Question 7</vt:lpstr>
      <vt:lpstr>Why is a metal spoon not good for stirring hot sauces?</vt:lpstr>
      <vt:lpstr>Why is a metal spoon not good for stirring hot sauces?</vt:lpstr>
      <vt:lpstr>£4,000</vt:lpstr>
      <vt:lpstr>Question 8</vt:lpstr>
      <vt:lpstr>Why might you burn your hand if you used the metal spoon?</vt:lpstr>
      <vt:lpstr>Why might you burn your hand if you used the metal spoon?</vt:lpstr>
      <vt:lpstr>£8,000</vt:lpstr>
      <vt:lpstr>Question 9</vt:lpstr>
      <vt:lpstr>Which would keep the tea hot the longest?</vt:lpstr>
      <vt:lpstr>Which would keep the tea hot the longest?</vt:lpstr>
      <vt:lpstr>£16,000</vt:lpstr>
      <vt:lpstr>Question 10</vt:lpstr>
      <vt:lpstr>Which would stop an ice cube from melting for the longest?</vt:lpstr>
      <vt:lpstr>Which would stop an ice cube from melting for the longest?</vt:lpstr>
      <vt:lpstr>£32,000</vt:lpstr>
      <vt:lpstr>Question 11</vt:lpstr>
      <vt:lpstr>Why are some pan handles made of wood?</vt:lpstr>
      <vt:lpstr>Why are some pan handles made of wood?</vt:lpstr>
      <vt:lpstr>£64,000</vt:lpstr>
      <vt:lpstr>Question 12</vt:lpstr>
      <vt:lpstr>Which is the best way to transport frozen food? </vt:lpstr>
      <vt:lpstr>Which is the best way to transport frozen food?</vt:lpstr>
      <vt:lpstr>£125,000</vt:lpstr>
      <vt:lpstr>Question 13</vt:lpstr>
      <vt:lpstr>Insulation… </vt:lpstr>
      <vt:lpstr>Insulation…</vt:lpstr>
      <vt:lpstr>£250,000</vt:lpstr>
      <vt:lpstr>Question 14</vt:lpstr>
      <vt:lpstr>In winter a bird fluffs up its feathers to</vt:lpstr>
      <vt:lpstr>In winter a bird fluffs up its feathers to</vt:lpstr>
      <vt:lpstr>£500,000</vt:lpstr>
      <vt:lpstr>Question 15</vt:lpstr>
      <vt:lpstr>Insulation reduces heat movement …..  </vt:lpstr>
      <vt:lpstr>Insulation reduces heat movement …..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30</cp:revision>
  <dcterms:created xsi:type="dcterms:W3CDTF">2003-05-20T13:35:24Z</dcterms:created>
  <dcterms:modified xsi:type="dcterms:W3CDTF">2019-01-18T17:17:48Z</dcterms:modified>
</cp:coreProperties>
</file>