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8" r:id="rId2"/>
    <p:sldId id="256" r:id="rId3"/>
    <p:sldId id="259" r:id="rId4"/>
    <p:sldId id="257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031AC92-82A8-41D3-BC10-2701F3A2495E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41991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41992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3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0F443B-FE6A-47EE-BF83-AE9CE9DF43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844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98B303-BAF0-4A2B-A45D-565945B7E3C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843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009AD1-2904-49D5-906E-F455A77DE58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626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593FB0-795B-4375-A440-2CA5FC49E2D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97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9DB643-ECE6-40B7-85FC-8B00FF67BC5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7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6E369-3C67-42B2-94E4-8E224448715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2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273D0-4A00-45E2-96C1-779A24A764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376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CAB04-E055-4362-8F0E-0E103301487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48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24DF6-3B95-4375-ACB5-DC4C055FA77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68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4CE0A-76C7-454C-BDC4-E2D5D5DFF9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0184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GB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F17D417F-789F-4509-BEBF-BB75C18AEE6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hyperlink" Target="http://www.globalgang.org/hotnews/childpower/farmingkenya.html" TargetMode="External"/><Relationship Id="rId18" Type="http://schemas.openxmlformats.org/officeDocument/2006/relationships/image" Target="../media/image9.wmf"/><Relationship Id="rId26" Type="http://schemas.openxmlformats.org/officeDocument/2006/relationships/image" Target="../media/image13.gif"/><Relationship Id="rId3" Type="http://schemas.openxmlformats.org/officeDocument/2006/relationships/image" Target="../media/image1.jpeg"/><Relationship Id="rId21" Type="http://schemas.openxmlformats.org/officeDocument/2006/relationships/hyperlink" Target="http://pbskids.org/africa/tale/index.html" TargetMode="External"/><Relationship Id="rId7" Type="http://schemas.openxmlformats.org/officeDocument/2006/relationships/image" Target="../media/image3.jpeg"/><Relationship Id="rId12" Type="http://schemas.openxmlformats.org/officeDocument/2006/relationships/image" Target="../media/image6.wmf"/><Relationship Id="rId17" Type="http://schemas.openxmlformats.org/officeDocument/2006/relationships/hyperlink" Target="http://www.infoplease.com/ipa/A0107678.html" TargetMode="External"/><Relationship Id="rId25" Type="http://schemas.openxmlformats.org/officeDocument/2006/relationships/hyperlink" Target="http://pbskids.org/africa/mask/index.html" TargetMode="External"/><Relationship Id="rId2" Type="http://schemas.openxmlformats.org/officeDocument/2006/relationships/hyperlink" Target="http://www.africanfauna.com/" TargetMode="External"/><Relationship Id="rId16" Type="http://schemas.openxmlformats.org/officeDocument/2006/relationships/image" Target="../media/image8.jpeg"/><Relationship Id="rId20" Type="http://schemas.openxmlformats.org/officeDocument/2006/relationships/image" Target="../media/image10.wmf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nationalgeographic.com/okavango/matching/index.html" TargetMode="External"/><Relationship Id="rId11" Type="http://schemas.openxmlformats.org/officeDocument/2006/relationships/hyperlink" Target="http://www.bbc.co.uk/africalives/biggerpicture/" TargetMode="External"/><Relationship Id="rId24" Type="http://schemas.openxmlformats.org/officeDocument/2006/relationships/image" Target="../media/image12.jpeg"/><Relationship Id="rId5" Type="http://schemas.openxmlformats.org/officeDocument/2006/relationships/image" Target="../media/image2.jpeg"/><Relationship Id="rId15" Type="http://schemas.openxmlformats.org/officeDocument/2006/relationships/hyperlink" Target="http://hum.lss.wisc.edu/hjdrewal/Textiles.html" TargetMode="External"/><Relationship Id="rId23" Type="http://schemas.openxmlformats.org/officeDocument/2006/relationships/hyperlink" Target="http://pbskids.org/africa/myworld/cannon.html" TargetMode="External"/><Relationship Id="rId10" Type="http://schemas.openxmlformats.org/officeDocument/2006/relationships/image" Target="../media/image5.wmf"/><Relationship Id="rId19" Type="http://schemas.openxmlformats.org/officeDocument/2006/relationships/hyperlink" Target="http://pbskids.org/africa/piano/haveflash.html" TargetMode="External"/><Relationship Id="rId4" Type="http://schemas.openxmlformats.org/officeDocument/2006/relationships/hyperlink" Target="http://www9.nationalgeographic.com/ngm/wildcamafrica/animal_gallery.html" TargetMode="External"/><Relationship Id="rId9" Type="http://schemas.openxmlformats.org/officeDocument/2006/relationships/hyperlink" Target="http://www.schoolnet.na/games/map/africa.html" TargetMode="External"/><Relationship Id="rId14" Type="http://schemas.openxmlformats.org/officeDocument/2006/relationships/image" Target="../media/image7.wmf"/><Relationship Id="rId22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hyperlink" Target="http://www.masai-mara.com/mmsw.htm" TargetMode="External"/><Relationship Id="rId18" Type="http://schemas.openxmlformats.org/officeDocument/2006/relationships/image" Target="../media/image24.jpeg"/><Relationship Id="rId3" Type="http://schemas.openxmlformats.org/officeDocument/2006/relationships/image" Target="../media/image9.wmf"/><Relationship Id="rId7" Type="http://schemas.openxmlformats.org/officeDocument/2006/relationships/hyperlink" Target="http://hum.lss.wisc.edu/hjdrewal/Textiles.html" TargetMode="External"/><Relationship Id="rId12" Type="http://schemas.openxmlformats.org/officeDocument/2006/relationships/image" Target="../media/image20.wmf"/><Relationship Id="rId17" Type="http://schemas.openxmlformats.org/officeDocument/2006/relationships/hyperlink" Target="http://www.africaguide.com/wildlife/index.htm" TargetMode="External"/><Relationship Id="rId2" Type="http://schemas.openxmlformats.org/officeDocument/2006/relationships/hyperlink" Target="http://www.schoolnet.na/games/map/africa.html" TargetMode="External"/><Relationship Id="rId16" Type="http://schemas.openxmlformats.org/officeDocument/2006/relationships/image" Target="../media/image2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11" Type="http://schemas.openxmlformats.org/officeDocument/2006/relationships/hyperlink" Target="http://www.bbc.co.uk/bbcafrica/africa05/" TargetMode="External"/><Relationship Id="rId5" Type="http://schemas.openxmlformats.org/officeDocument/2006/relationships/image" Target="../media/image15.wmf"/><Relationship Id="rId15" Type="http://schemas.openxmlformats.org/officeDocument/2006/relationships/image" Target="../media/image22.wmf"/><Relationship Id="rId10" Type="http://schemas.openxmlformats.org/officeDocument/2006/relationships/image" Target="../media/image19.wmf"/><Relationship Id="rId19" Type="http://schemas.openxmlformats.org/officeDocument/2006/relationships/image" Target="../media/image25.wmf"/><Relationship Id="rId4" Type="http://schemas.openxmlformats.org/officeDocument/2006/relationships/image" Target="../media/image14.wmf"/><Relationship Id="rId9" Type="http://schemas.openxmlformats.org/officeDocument/2006/relationships/image" Target="../media/image18.jpeg"/><Relationship Id="rId14" Type="http://schemas.openxmlformats.org/officeDocument/2006/relationships/image" Target="../media/image2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Kenya Webquest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50825" y="188913"/>
            <a:ext cx="2592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latin typeface="Arial" charset="0"/>
              </a:rPr>
              <a:t>Facts about Kenya 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435600" y="188913"/>
            <a:ext cx="196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Arial" charset="0"/>
              </a:rPr>
              <a:t>Animals of Africa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003800" y="620713"/>
            <a:ext cx="3714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charset="0"/>
              </a:rPr>
              <a:t>What can you find out about these </a:t>
            </a:r>
          </a:p>
          <a:p>
            <a:r>
              <a:rPr lang="en-GB">
                <a:latin typeface="Arial" charset="0"/>
              </a:rPr>
              <a:t>Animals using the wildcards: </a:t>
            </a:r>
          </a:p>
        </p:txBody>
      </p:sp>
      <p:pic>
        <p:nvPicPr>
          <p:cNvPr id="2055" name="Picture 7" descr="j018029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268413"/>
            <a:ext cx="936625" cy="148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MPj04092130000[1]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1341438"/>
            <a:ext cx="1606550" cy="106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j0289122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3141663"/>
            <a:ext cx="877887" cy="1327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MPj04038380000[1]">
            <a:hlinkClick r:id="rId4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2565400"/>
            <a:ext cx="984250" cy="147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179388" y="5445125"/>
            <a:ext cx="18732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Arial" charset="0"/>
              </a:rPr>
              <a:t>Which countries </a:t>
            </a:r>
          </a:p>
          <a:p>
            <a:r>
              <a:rPr lang="en-GB">
                <a:latin typeface="Arial" charset="0"/>
              </a:rPr>
              <a:t>border Kenya? </a:t>
            </a:r>
          </a:p>
        </p:txBody>
      </p:sp>
      <p:pic>
        <p:nvPicPr>
          <p:cNvPr id="2060" name="Picture 12" descr="MCj04075840000[1]">
            <a:hlinkClick r:id="rId9"/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373688"/>
            <a:ext cx="108585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5003800" y="4581525"/>
            <a:ext cx="3917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Arial" charset="0"/>
              </a:rPr>
              <a:t>Chores, books, reading hobbies and </a:t>
            </a:r>
          </a:p>
          <a:p>
            <a:r>
              <a:rPr lang="en-GB">
                <a:latin typeface="Arial" charset="0"/>
              </a:rPr>
              <a:t>television in Kenya </a:t>
            </a:r>
          </a:p>
        </p:txBody>
      </p:sp>
      <p:pic>
        <p:nvPicPr>
          <p:cNvPr id="2063" name="Picture 15" descr="MCTR00133_0000[1]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229225"/>
            <a:ext cx="1616075" cy="112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50825" y="2565400"/>
            <a:ext cx="1974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Arial" charset="0"/>
              </a:rPr>
              <a:t>Farming in Kenya</a:t>
            </a:r>
          </a:p>
        </p:txBody>
      </p:sp>
      <p:pic>
        <p:nvPicPr>
          <p:cNvPr id="2065" name="Picture 17" descr="j0150064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924175"/>
            <a:ext cx="1208088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6" name="Text Box 18"/>
          <p:cNvSpPr txBox="1">
            <a:spLocks noChangeArrowheads="1"/>
          </p:cNvSpPr>
          <p:nvPr/>
        </p:nvSpPr>
        <p:spPr bwMode="auto">
          <a:xfrm>
            <a:off x="2824163" y="1865313"/>
            <a:ext cx="1695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Arial" charset="0"/>
              </a:rPr>
              <a:t>Art and textiles</a:t>
            </a:r>
          </a:p>
        </p:txBody>
      </p:sp>
      <p:pic>
        <p:nvPicPr>
          <p:cNvPr id="2068" name="Picture 20" descr="batik">
            <a:hlinkClick r:id="rId15"/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205038"/>
            <a:ext cx="12287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9" name="Picture 21" descr="MCj01011460000[1]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49275"/>
            <a:ext cx="777875" cy="86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0" name="Picture 22" descr="j0233955">
            <a:hlinkClick r:id="rId19"/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04813"/>
            <a:ext cx="1069975" cy="109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5" name="Picture 27" descr="MCj01553260000[1]">
            <a:hlinkClick r:id="rId21"/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076700"/>
            <a:ext cx="1112837" cy="101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7" name="Picture 29" descr="students playing basketball">
            <a:hlinkClick r:id="rId23"/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5300663"/>
            <a:ext cx="1158875" cy="947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78" name="Picture 30" descr="j0283607">
            <a:hlinkClick r:id="rId25"/>
          </p:cNvPr>
          <p:cNvPicPr>
            <a:picLocks noChangeAspect="1" noChangeArrowheads="1" noCrop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565400"/>
            <a:ext cx="93662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2679700" y="65088"/>
            <a:ext cx="244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Arial" charset="0"/>
              </a:rPr>
              <a:t>Thumb piano practice 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3276600" y="6237288"/>
            <a:ext cx="321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Arial" charset="0"/>
              </a:rPr>
              <a:t>What is school like in Kenya? 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547813" y="3789363"/>
            <a:ext cx="146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Arial" charset="0"/>
              </a:rPr>
              <a:t>Swahili tale  </a:t>
            </a:r>
          </a:p>
        </p:txBody>
      </p:sp>
      <p:sp>
        <p:nvSpPr>
          <p:cNvPr id="2082" name="Text Box 34"/>
          <p:cNvSpPr txBox="1">
            <a:spLocks noChangeArrowheads="1"/>
          </p:cNvSpPr>
          <p:nvPr/>
        </p:nvSpPr>
        <p:spPr bwMode="auto">
          <a:xfrm>
            <a:off x="7258050" y="2492375"/>
            <a:ext cx="1885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>
                <a:latin typeface="Arial" charset="0"/>
              </a:rPr>
              <a:t>Can you identify </a:t>
            </a:r>
          </a:p>
          <a:p>
            <a:r>
              <a:rPr lang="en-GB">
                <a:latin typeface="Arial" charset="0"/>
              </a:rPr>
              <a:t>animal tracks?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Kenya</a:t>
            </a:r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The Bigger Picture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79388" y="188913"/>
            <a:ext cx="2016125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600">
                <a:latin typeface="Arial" charset="0"/>
              </a:rPr>
              <a:t>Geography of Kenya  </a:t>
            </a:r>
          </a:p>
          <a:p>
            <a:pPr>
              <a:spcBef>
                <a:spcPct val="50000"/>
              </a:spcBef>
            </a:pPr>
            <a:r>
              <a:rPr lang="en-GB" sz="2600">
                <a:latin typeface="Arial" charset="0"/>
              </a:rPr>
              <a:t>People and place</a:t>
            </a:r>
            <a:r>
              <a:rPr lang="en-GB" sz="2800">
                <a:latin typeface="Arial" charset="0"/>
              </a:rPr>
              <a:t> </a:t>
            </a:r>
          </a:p>
          <a:p>
            <a:pPr>
              <a:spcBef>
                <a:spcPct val="50000"/>
              </a:spcBef>
            </a:pPr>
            <a:endParaRPr lang="en-GB" sz="280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>
              <a:latin typeface="Arial" charset="0"/>
            </a:endParaRPr>
          </a:p>
        </p:txBody>
      </p:sp>
      <p:pic>
        <p:nvPicPr>
          <p:cNvPr id="4099" name="Picture 3" descr="MCj01011460000[1]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60350"/>
            <a:ext cx="1154113" cy="1281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MCj01553360000[1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700213"/>
            <a:ext cx="1014413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4479925" y="107950"/>
            <a:ext cx="2693988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>
                <a:latin typeface="Arial" charset="0"/>
              </a:rPr>
              <a:t>African textiles</a:t>
            </a:r>
          </a:p>
          <a:p>
            <a:r>
              <a:rPr lang="en-GB" sz="2600">
                <a:latin typeface="Arial" charset="0"/>
              </a:rPr>
              <a:t>Batik and tie dye</a:t>
            </a:r>
            <a:r>
              <a:rPr lang="en-GB">
                <a:latin typeface="Arial" charset="0"/>
              </a:rPr>
              <a:t>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19113" y="3708400"/>
            <a:ext cx="2370137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>
                <a:latin typeface="Arial" charset="0"/>
              </a:rPr>
              <a:t>African animal </a:t>
            </a:r>
          </a:p>
          <a:p>
            <a:r>
              <a:rPr lang="en-GB" sz="2600">
                <a:latin typeface="Arial" charset="0"/>
              </a:rPr>
              <a:t>databases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724525" y="1412875"/>
            <a:ext cx="2573338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>
                <a:latin typeface="Arial" charset="0"/>
              </a:rPr>
              <a:t>Emailing Kenya </a:t>
            </a:r>
          </a:p>
          <a:p>
            <a:r>
              <a:rPr lang="en-GB" sz="2600">
                <a:latin typeface="Arial" charset="0"/>
              </a:rPr>
              <a:t>and Namibia 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724525" y="4221163"/>
            <a:ext cx="3033713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>
                <a:latin typeface="Arial" charset="0"/>
              </a:rPr>
              <a:t>African playground </a:t>
            </a:r>
          </a:p>
          <a:p>
            <a:r>
              <a:rPr lang="en-GB" sz="2600">
                <a:latin typeface="Arial" charset="0"/>
              </a:rPr>
              <a:t>games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23850" y="4868863"/>
            <a:ext cx="223043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>
                <a:latin typeface="Arial" charset="0"/>
              </a:rPr>
              <a:t>African music</a:t>
            </a:r>
            <a:r>
              <a:rPr lang="en-GB">
                <a:latin typeface="Arial" charset="0"/>
              </a:rPr>
              <a:t> </a:t>
            </a: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7583488" y="5876925"/>
            <a:ext cx="1322387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>
                <a:latin typeface="Arial" charset="0"/>
              </a:rPr>
              <a:t>Swahili </a:t>
            </a: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2771775" y="4652963"/>
            <a:ext cx="218598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>
                <a:latin typeface="Arial" charset="0"/>
              </a:rPr>
              <a:t>African lamps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4067175" y="2636838"/>
            <a:ext cx="32893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600">
                <a:latin typeface="Arial" charset="0"/>
              </a:rPr>
              <a:t>Christianity in Kenya </a:t>
            </a:r>
          </a:p>
        </p:txBody>
      </p:sp>
      <p:pic>
        <p:nvPicPr>
          <p:cNvPr id="4109" name="Picture 13" descr="j019538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650" y="1916113"/>
            <a:ext cx="1241425" cy="1268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j018029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565400"/>
            <a:ext cx="773112" cy="122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 descr="Marondera_African_Batik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88913"/>
            <a:ext cx="1679575" cy="126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2" name="Picture 16" descr="Tie%20Dy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638" y="1052513"/>
            <a:ext cx="1214437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3" name="Picture 17" descr="j021262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213100"/>
            <a:ext cx="665163" cy="874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4" name="Picture 18" descr="j0343405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4652963"/>
            <a:ext cx="1136650" cy="1074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5" name="Picture 19" descr="j0304299">
            <a:hlinkClick r:id="rId13"/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5876925"/>
            <a:ext cx="1428750" cy="67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6" name="Picture 20" descr="j0237737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5084763"/>
            <a:ext cx="1011238" cy="117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7" name="Picture 21" descr="j0168026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373688"/>
            <a:ext cx="828675" cy="102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8" name="Picture 22" descr="j0289122">
            <a:hlinkClick r:id="rId17"/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2924175"/>
            <a:ext cx="641350" cy="96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852738"/>
            <a:ext cx="6096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94" dur="20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1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2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117</TotalTime>
  <Words>93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Garamond</vt:lpstr>
      <vt:lpstr>Times New Roman</vt:lpstr>
      <vt:lpstr>Verdana</vt:lpstr>
      <vt:lpstr>Wingdings</vt:lpstr>
      <vt:lpstr>Level</vt:lpstr>
      <vt:lpstr>Kenya Webquest</vt:lpstr>
      <vt:lpstr>PowerPoint Presentation</vt:lpstr>
      <vt:lpstr>Kenya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Amherst</dc:creator>
  <cp:lastModifiedBy>Teacher E-Solutions</cp:lastModifiedBy>
  <cp:revision>10</cp:revision>
  <dcterms:created xsi:type="dcterms:W3CDTF">2007-01-14T11:47:09Z</dcterms:created>
  <dcterms:modified xsi:type="dcterms:W3CDTF">2019-01-18T17:28:01Z</dcterms:modified>
</cp:coreProperties>
</file>