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FF"/>
    <a:srgbClr val="FF0000"/>
    <a:srgbClr val="FFFF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23C56-245F-4485-BCA6-B0D85ED06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2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75B2-7C26-452C-88AE-09DD60743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6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84D27-7041-4E23-9CE9-AD0F377E2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FF139-4135-427D-A21D-4B0FB3361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1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B7648-CE7E-46D4-BCD8-F7D90EF345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F8206-D37C-4F35-B0D3-3E459D386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4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6DE1F-BED8-4C72-B26B-A622D3678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7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02457-B56B-4C9C-A397-6AF0DC0FE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7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0A03B-1CB9-4997-963E-60EFCDE4FF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9B717-A788-430B-A9AB-935B81F67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CE4AC-B009-415D-9CFE-3AA0081AF6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2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62265C-AD52-44BA-B5DB-DD1B601499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12" Type="http://schemas.openxmlformats.org/officeDocument/2006/relationships/slide" Target="slide7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slide" Target="slide6.xml"/><Relationship Id="rId5" Type="http://schemas.openxmlformats.org/officeDocument/2006/relationships/image" Target="../media/image4.jpeg"/><Relationship Id="rId10" Type="http://schemas.openxmlformats.org/officeDocument/2006/relationships/slide" Target="slide5.xml"/><Relationship Id="rId4" Type="http://schemas.openxmlformats.org/officeDocument/2006/relationships/image" Target="../media/image3.wmf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395288" y="4724400"/>
            <a:ext cx="2592387" cy="172878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4" descr="bd07377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0080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60350"/>
            <a:ext cx="938212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j034689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33375"/>
            <a:ext cx="1081087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88913"/>
            <a:ext cx="1081088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88913"/>
            <a:ext cx="1223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 descr="j0088492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16144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995738" y="1341438"/>
            <a:ext cx="1368425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Can it fly?</a:t>
            </a:r>
            <a:endParaRPr lang="en-US" sz="1400" b="1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3563938" y="1773238"/>
            <a:ext cx="360362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5435600" y="1773238"/>
            <a:ext cx="287338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987675" y="1557338"/>
            <a:ext cx="719138" cy="3667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724525" y="1628775"/>
            <a:ext cx="719138" cy="3667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331913" y="2205038"/>
            <a:ext cx="2087562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Does it have feathers?</a:t>
            </a:r>
            <a:r>
              <a:rPr lang="en-GB"/>
              <a:t> </a:t>
            </a:r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971550" y="2708275"/>
            <a:ext cx="360363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2771775" y="2708275"/>
            <a:ext cx="287338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95288" y="2420938"/>
            <a:ext cx="719137" cy="3667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132138" y="2636838"/>
            <a:ext cx="719137" cy="3667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5795963" y="2205038"/>
            <a:ext cx="2087562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Does it have legs?</a:t>
            </a:r>
            <a:r>
              <a:rPr lang="en-GB"/>
              <a:t> </a:t>
            </a:r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H="1">
            <a:off x="5795963" y="2708275"/>
            <a:ext cx="360362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5076825" y="2565400"/>
            <a:ext cx="719138" cy="3667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7524750" y="2708275"/>
            <a:ext cx="287338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956550" y="2565400"/>
            <a:ext cx="719138" cy="3667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572000" y="3357563"/>
            <a:ext cx="2087563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Does it have fur?</a:t>
            </a:r>
            <a:r>
              <a:rPr lang="en-GB"/>
              <a:t> </a:t>
            </a:r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5003800" y="4149725"/>
            <a:ext cx="360363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284663" y="3933825"/>
            <a:ext cx="719137" cy="3667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6227763" y="4076700"/>
            <a:ext cx="287337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6588125" y="3933825"/>
            <a:ext cx="719138" cy="3667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6372225" y="4724400"/>
            <a:ext cx="2087563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/>
              <a:t>Does it have 8 legs?</a:t>
            </a:r>
            <a:r>
              <a:rPr lang="en-GB"/>
              <a:t>  </a:t>
            </a:r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6588125" y="5300663"/>
            <a:ext cx="360363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5867400" y="5229225"/>
            <a:ext cx="719138" cy="3667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7885113" y="5300663"/>
            <a:ext cx="287337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8172450" y="5157788"/>
            <a:ext cx="719138" cy="36671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457200" y="3352800"/>
            <a:ext cx="762000" cy="771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099" name="Text Box 51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762000" cy="771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100" name="Text Box 5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4267200" y="4800600"/>
            <a:ext cx="762000" cy="771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101" name="Text Box 53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5943600" y="5867400"/>
            <a:ext cx="762000" cy="771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102" name="Text Box 5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8001000" y="5867400"/>
            <a:ext cx="762000" cy="771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103" name="Text Box 5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696200" y="3276600"/>
            <a:ext cx="762000" cy="771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611188" y="5013325"/>
            <a:ext cx="2089150" cy="376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FF00"/>
                </a:solidFill>
              </a:rPr>
              <a:t>Challenge 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105" name="AutoShape 5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1258888" y="5516563"/>
            <a:ext cx="792162" cy="649287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86600" y="4114800"/>
            <a:ext cx="1295400" cy="838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95513" y="4508500"/>
            <a:ext cx="4464050" cy="1338263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Bird 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 bird has feathers and a beak. Most birds can fly. They lay eggs which hatch into their young.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008849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3400"/>
            <a:ext cx="41148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86600" y="4648200"/>
            <a:ext cx="1524000" cy="990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95513" y="4508500"/>
            <a:ext cx="4464050" cy="1338263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Wasp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 wasp is an insect as it has 6 legs. A wasp can fly and has 2 sets of wings. Wasp string when they feel threatened.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5059363" cy="339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419600"/>
            <a:ext cx="1219200" cy="914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95513" y="4508500"/>
            <a:ext cx="4464050" cy="1338263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Gorilla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 gorilla is a mammal and a primate. They are closely related to humans. They give birth to live young.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"/>
            <a:ext cx="4538663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267200"/>
            <a:ext cx="1219200" cy="762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95513" y="4508500"/>
            <a:ext cx="4464050" cy="1063625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Spider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Spiders have 8 legs and are also known as arachnids. Spiders lay eggs.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34689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4157663" cy="38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648200"/>
            <a:ext cx="1219200" cy="762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95513" y="4508500"/>
            <a:ext cx="4464050" cy="1338263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Beetle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A beetle is an insect as it has 6 legs. It has 2 antennae which sense the world around them.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d07377_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495800" cy="370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3886200"/>
            <a:ext cx="1143000" cy="838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95513" y="4508500"/>
            <a:ext cx="4464050" cy="1338263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Earth worm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Earth worms live in the soil and rarely come to the surface. Unlike the picture worms do not have eyes.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799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Now try and make your own for these animals. </a:t>
            </a:r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1606550" cy="240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j03013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412875"/>
            <a:ext cx="17081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j034692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12875"/>
            <a:ext cx="1800225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j023451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860800"/>
            <a:ext cx="2303462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j0356163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76700"/>
            <a:ext cx="1820862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j0088478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221163"/>
            <a:ext cx="1695450" cy="17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Deborah</dc:creator>
  <cp:lastModifiedBy>Teacher E-Solutions</cp:lastModifiedBy>
  <cp:revision>6</cp:revision>
  <dcterms:created xsi:type="dcterms:W3CDTF">2006-06-17T08:27:12Z</dcterms:created>
  <dcterms:modified xsi:type="dcterms:W3CDTF">2019-01-18T17:17:50Z</dcterms:modified>
</cp:coreProperties>
</file>