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CCFFFF"/>
    <a:srgbClr val="FF0000"/>
    <a:srgbClr val="FFFF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23C56-245F-4485-BCA6-B0D85ED06D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2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975B2-7C26-452C-88AE-09DD607437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6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84D27-7041-4E23-9CE9-AD0F377E20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FF139-4135-427D-A21D-4B0FB3361E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1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B7648-CE7E-46D4-BCD8-F7D90EF345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9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F8206-D37C-4F35-B0D3-3E459D386A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45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6DE1F-BED8-4C72-B26B-A622D3678D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7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02457-B56B-4C9C-A397-6AF0DC0FE0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7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0A03B-1CB9-4997-963E-60EFCDE4FF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9B717-A788-430B-A9AB-935B81F67E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1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CE4AC-B009-415D-9CFE-3AA0081AF6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2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62265C-AD52-44BA-B5DB-DD1B601499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12" Type="http://schemas.openxmlformats.org/officeDocument/2006/relationships/slide" Target="slide7.xm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slide" Target="slide6.xml"/><Relationship Id="rId5" Type="http://schemas.openxmlformats.org/officeDocument/2006/relationships/image" Target="../media/image4.jpeg"/><Relationship Id="rId10" Type="http://schemas.openxmlformats.org/officeDocument/2006/relationships/slide" Target="slide5.xml"/><Relationship Id="rId4" Type="http://schemas.openxmlformats.org/officeDocument/2006/relationships/image" Target="../media/image3.wmf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395288" y="4724400"/>
            <a:ext cx="2592387" cy="1728788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52" name="Picture 4" descr="bd07377_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0080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60350"/>
            <a:ext cx="938212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 descr="j0346895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333375"/>
            <a:ext cx="1081087" cy="99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88913"/>
            <a:ext cx="1081088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88913"/>
            <a:ext cx="1223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 descr="j0088492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60350"/>
            <a:ext cx="1614488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995738" y="1341438"/>
            <a:ext cx="1368425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Can it fly?</a:t>
            </a:r>
            <a:endParaRPr lang="en-US" sz="1400" b="1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 flipH="1">
            <a:off x="3563938" y="1773238"/>
            <a:ext cx="360362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5435600" y="1773238"/>
            <a:ext cx="287338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987675" y="1557338"/>
            <a:ext cx="719138" cy="36671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Yes</a:t>
            </a:r>
            <a:endParaRPr lang="en-US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724525" y="1628775"/>
            <a:ext cx="719138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</a:t>
            </a:r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331913" y="2205038"/>
            <a:ext cx="20875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Does it have feathers?</a:t>
            </a:r>
            <a:r>
              <a:rPr lang="en-GB"/>
              <a:t> </a:t>
            </a:r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971550" y="2708275"/>
            <a:ext cx="360363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2771775" y="2708275"/>
            <a:ext cx="287338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395288" y="2420938"/>
            <a:ext cx="719137" cy="36671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Yes</a:t>
            </a:r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132138" y="2636838"/>
            <a:ext cx="719137" cy="36671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</a:t>
            </a:r>
            <a:endParaRPr lang="en-US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5795963" y="2205038"/>
            <a:ext cx="2087562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Does it have legs?</a:t>
            </a:r>
            <a:r>
              <a:rPr lang="en-GB"/>
              <a:t> </a:t>
            </a:r>
            <a:endParaRPr lang="en-US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 flipH="1">
            <a:off x="5795963" y="2708275"/>
            <a:ext cx="360362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5076825" y="2565400"/>
            <a:ext cx="719138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Yes</a:t>
            </a:r>
            <a:endParaRPr lang="en-US"/>
          </a:p>
        </p:txBody>
      </p:sp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7524750" y="2708275"/>
            <a:ext cx="287338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7956550" y="2565400"/>
            <a:ext cx="719138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</a:t>
            </a:r>
            <a:endParaRPr lang="en-US"/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4572000" y="3357563"/>
            <a:ext cx="2087563" cy="3667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Does it have fur?</a:t>
            </a:r>
            <a:r>
              <a:rPr lang="en-GB"/>
              <a:t> </a:t>
            </a:r>
            <a:endParaRPr lang="en-US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 flipH="1">
            <a:off x="5003800" y="4149725"/>
            <a:ext cx="360363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4284663" y="3933825"/>
            <a:ext cx="719137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Yes</a:t>
            </a:r>
            <a:endParaRPr lang="en-US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6227763" y="4076700"/>
            <a:ext cx="287337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6588125" y="3933825"/>
            <a:ext cx="719138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</a:t>
            </a:r>
            <a:endParaRPr lang="en-US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6372225" y="4724400"/>
            <a:ext cx="2087563" cy="3667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Does it have 8 legs?</a:t>
            </a:r>
            <a:r>
              <a:rPr lang="en-GB"/>
              <a:t>  </a:t>
            </a:r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H="1">
            <a:off x="6588125" y="5300663"/>
            <a:ext cx="360363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5867400" y="5229225"/>
            <a:ext cx="719138" cy="36671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Yes</a:t>
            </a:r>
            <a:endParaRPr lang="en-US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7885113" y="5300663"/>
            <a:ext cx="287337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8172450" y="5157788"/>
            <a:ext cx="719138" cy="366712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</a:t>
            </a:r>
            <a:endParaRPr lang="en-US"/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457200" y="33528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099" name="Text Box 51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2895600" y="33528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100" name="Text Box 52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4267200" y="48006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101" name="Text Box 53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5943600" y="58674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102" name="Text Box 54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8001000" y="58674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103" name="Text Box 5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7696200" y="32766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611188" y="5013325"/>
            <a:ext cx="2089150" cy="3762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Challenge 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2105" name="AutoShape 57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1258888" y="5516563"/>
            <a:ext cx="792162" cy="649287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8600"/>
            <a:ext cx="3810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4114800"/>
            <a:ext cx="1295400" cy="8382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338263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Bird 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A bird has feathers and a beak. Most birds can fly. They lay eggs which hatch into their young.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j008849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33400"/>
            <a:ext cx="411480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4648200"/>
            <a:ext cx="1524000" cy="990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338263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Wasp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A wasp is an insect as it has 6 legs. A wasp can fly and has 2 sets of wings. Wasp string when they feel threatened.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57200"/>
            <a:ext cx="5059363" cy="339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7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67600" y="4419600"/>
            <a:ext cx="1219200" cy="9144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338263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Gorilla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A gorilla is a mammal and a primate. They are closely related to humans. They give birth to live young.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4538663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267200"/>
            <a:ext cx="1219200" cy="762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063625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Spider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Spiders have 8 legs and are also known as arachnids. Spiders lay eggs.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j0346895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4157663" cy="383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162800" y="4648200"/>
            <a:ext cx="1219200" cy="7620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338263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Beetle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A beetle is an insect as it has 6 legs. It has 2 antennae which sense the world around them. 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d07377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81000"/>
            <a:ext cx="4495800" cy="370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467600" y="3886200"/>
            <a:ext cx="1143000" cy="8382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95513" y="4508500"/>
            <a:ext cx="4464050" cy="1338263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Earth worm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Earth worms live in the soil and rarely come to the surface. Unlike the picture worms do not have eyes.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9750" y="476250"/>
            <a:ext cx="7993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Now try and make your own for these animals. </a:t>
            </a:r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268413"/>
            <a:ext cx="1606550" cy="240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 descr="j0301302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412875"/>
            <a:ext cx="170815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j0346925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12875"/>
            <a:ext cx="1800225" cy="168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j0234511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860800"/>
            <a:ext cx="2303462" cy="1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j0356163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076700"/>
            <a:ext cx="1820862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j0088478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221163"/>
            <a:ext cx="1695450" cy="179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192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Deborah</dc:creator>
  <cp:lastModifiedBy>Teacher E-Solutions</cp:lastModifiedBy>
  <cp:revision>6</cp:revision>
  <dcterms:created xsi:type="dcterms:W3CDTF">2006-06-17T08:27:12Z</dcterms:created>
  <dcterms:modified xsi:type="dcterms:W3CDTF">2019-01-18T17:17:50Z</dcterms:modified>
</cp:coreProperties>
</file>