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4" r:id="rId4"/>
    <p:sldId id="258" r:id="rId5"/>
    <p:sldId id="263" r:id="rId6"/>
    <p:sldId id="260" r:id="rId7"/>
    <p:sldId id="262" r:id="rId8"/>
    <p:sldId id="259" r:id="rId9"/>
    <p:sldId id="265" r:id="rId10"/>
    <p:sldId id="266" r:id="rId11"/>
    <p:sldId id="268" r:id="rId12"/>
    <p:sldId id="269" r:id="rId13"/>
    <p:sldId id="261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F2367-ABDF-4365-929E-63AB7DBBBA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78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3FA09-13C3-4B54-9649-DBDEE618B9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13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43C1D-B827-44B1-9C69-19EDB4D489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11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65972-DEBB-4C45-999A-24710BB745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82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B42A3-6AE9-4A75-BA94-5D09136DD0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27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50F9B-4249-4266-B72C-BB56174E83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6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A6B7-8C45-418E-A3E3-2B92FD1770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97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73996-450C-40FE-A25D-BD9FA88357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2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93E02-D0BC-4C5E-A482-DDD8DB2359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07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4FCD4-5106-442A-BF1C-BA38D88A76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21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A3594-9AD2-4C49-939E-E310C14FC9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11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E129550A-801C-4A61-9809-CF98B3781B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5288" y="1125538"/>
            <a:ext cx="83534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06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Do you know these Body Parts?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7338" y="71438"/>
            <a:ext cx="9467851" cy="681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leg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22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2" grpId="0" animBg="1"/>
      <p:bldP spid="12293" grpId="0" animBg="1"/>
      <p:bldP spid="12294" grpId="0" animBg="1"/>
      <p:bldP spid="12295" grpId="0" animBg="1"/>
      <p:bldP spid="12297" grpId="0"/>
      <p:bldP spid="1229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head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43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3" grpId="0" animBg="1"/>
      <p:bldP spid="14344" grpId="0" animBg="1"/>
      <p:bldP spid="14346" grpId="0"/>
      <p:bldP spid="1434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hair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53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65" grpId="0" animBg="1"/>
      <p:bldP spid="15366" grpId="0" animBg="1"/>
      <p:bldP spid="15367" grpId="0" animBg="1"/>
      <p:bldP spid="15368" grpId="0" animBg="1"/>
      <p:bldP spid="15370" grpId="0"/>
      <p:bldP spid="1537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1813"/>
            <a:ext cx="9144000" cy="7353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feet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7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  <p:bldP spid="7173" grpId="0" animBg="1"/>
      <p:bldP spid="7179" grpId="0"/>
      <p:bldP spid="7179" grpId="1"/>
      <p:bldP spid="7174" grpId="0" animBg="1"/>
      <p:bldP spid="7175" grpId="0" animBg="1"/>
      <p:bldP spid="71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7350"/>
            <a:ext cx="9144000" cy="746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mouth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3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6" grpId="0" animBg="1"/>
      <p:bldP spid="13317" grpId="0" animBg="1"/>
      <p:bldP spid="13318" grpId="0" animBg="1"/>
      <p:bldP spid="13319" grpId="0" animBg="1"/>
      <p:bldP spid="13320" grpId="0" animBg="1"/>
      <p:bldP spid="13322" grpId="0"/>
      <p:bldP spid="133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0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203575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eyes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02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4" grpId="0" animBg="1"/>
      <p:bldP spid="10245" grpId="0" animBg="1"/>
      <p:bldP spid="10246" grpId="0" animBg="1"/>
      <p:bldP spid="10247" grpId="0" animBg="1"/>
      <p:bldP spid="10249" grpId="0"/>
      <p:bldP spid="1024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0013"/>
            <a:ext cx="9394825" cy="722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771775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cheeks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4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3" grpId="0" animBg="1"/>
      <p:bldP spid="4104" grpId="0" animBg="1"/>
      <p:bldP spid="4107" grpId="0"/>
      <p:bldP spid="410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771775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ear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92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animBg="1"/>
      <p:bldP spid="9220" grpId="0" animBg="1"/>
      <p:bldP spid="9221" grpId="0" animBg="1"/>
      <p:bldP spid="9222" grpId="0" animBg="1"/>
      <p:bldP spid="9223" grpId="0" animBg="1"/>
      <p:bldP spid="9225" grpId="0"/>
      <p:bldP spid="92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elbow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61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 animBg="1"/>
      <p:bldP spid="6150" grpId="0" animBg="1"/>
      <p:bldP spid="6151" grpId="0" animBg="1"/>
      <p:bldP spid="6152" grpId="0" animBg="1"/>
      <p:bldP spid="6155" grpId="0"/>
      <p:bldP spid="615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67850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hands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82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195" grpId="0" animBg="1"/>
      <p:bldP spid="8196" grpId="0" animBg="1"/>
      <p:bldP spid="8197" grpId="0" animBg="1"/>
      <p:bldP spid="8198" grpId="0" animBg="1"/>
      <p:bldP spid="8199" grpId="0" animBg="1"/>
      <p:bldP spid="8201" grpId="0"/>
      <p:bldP spid="820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-171450"/>
            <a:ext cx="9144000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neck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5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31" grpId="0"/>
      <p:bldP spid="513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74688"/>
            <a:ext cx="9144000" cy="776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3276600" cy="381635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76600" y="0"/>
            <a:ext cx="3095625" cy="38163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227763" y="0"/>
            <a:ext cx="2916237" cy="3816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789363"/>
            <a:ext cx="2916238" cy="30686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43213" y="3789363"/>
            <a:ext cx="3241675" cy="3068637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011863" y="3789363"/>
            <a:ext cx="3132137" cy="306863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95288" y="1125538"/>
            <a:ext cx="8353425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7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</a:rPr>
              <a:t>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2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/>
      <p:bldP spid="11268" grpId="0" animBg="1"/>
      <p:bldP spid="11269" grpId="0" animBg="1"/>
      <p:bldP spid="11270" grpId="0" animBg="1"/>
      <p:bldP spid="11271" grpId="0" animBg="1"/>
      <p:bldP spid="11273" grpId="0"/>
      <p:bldP spid="11273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Berlin Sans FB Demi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kleeds</dc:creator>
  <cp:lastModifiedBy>Teacher E-Solutions</cp:lastModifiedBy>
  <cp:revision>5</cp:revision>
  <dcterms:created xsi:type="dcterms:W3CDTF">2008-09-08T11:00:58Z</dcterms:created>
  <dcterms:modified xsi:type="dcterms:W3CDTF">2019-01-18T17:17:52Z</dcterms:modified>
</cp:coreProperties>
</file>