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7" r:id="rId3"/>
    <p:sldId id="264" r:id="rId4"/>
    <p:sldId id="258" r:id="rId5"/>
    <p:sldId id="263" r:id="rId6"/>
    <p:sldId id="260" r:id="rId7"/>
    <p:sldId id="262" r:id="rId8"/>
    <p:sldId id="259" r:id="rId9"/>
    <p:sldId id="265" r:id="rId10"/>
    <p:sldId id="266" r:id="rId11"/>
    <p:sldId id="268" r:id="rId12"/>
    <p:sldId id="269" r:id="rId13"/>
    <p:sldId id="261" r:id="rId14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14" y="-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9F2367-ABDF-4365-929E-63AB7DBBBA4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7878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23FA09-13C3-4B54-9649-DBDEE618B97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8130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843C1D-B827-44B1-9C69-19EDB4D4899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211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865972-DEBB-4C45-999A-24710BB7457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98299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DB42A3-6AE9-4A75-BA94-5D09136DD0D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9273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B50F9B-4249-4266-B72C-BB56174E839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34609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E6A6B7-8C45-418E-A3E3-2B92FD17706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7979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173996-450C-40FE-A25D-BD9FA883571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623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B93E02-D0BC-4C5E-A482-DDD8DB2359E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2075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24FCD4-5106-442A-BF1C-BA38D88A763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82106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1A3594-9AD2-4C49-939E-E310C14FC9E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1117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Arial" charset="0"/>
              </a:defRPr>
            </a:lvl1pPr>
          </a:lstStyle>
          <a:p>
            <a:pPr>
              <a:defRPr/>
            </a:pPr>
            <a:fld id="{E129550A-801C-4A61-9809-CF98B3781B9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0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395288" y="1125538"/>
            <a:ext cx="8353425" cy="494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10600" b="1">
                <a:solidFill>
                  <a:srgbClr val="FF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erlin Sans FB Demi" pitchFamily="34" charset="0"/>
              </a:rPr>
              <a:t>Do you know these Body Parts?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7338" y="71438"/>
            <a:ext cx="9467851" cy="681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0" y="0"/>
            <a:ext cx="3276600" cy="3816350"/>
          </a:xfrm>
          <a:prstGeom prst="rect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3276600" y="0"/>
            <a:ext cx="3095625" cy="3816350"/>
          </a:xfrm>
          <a:prstGeom prst="rect">
            <a:avLst/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6227763" y="0"/>
            <a:ext cx="2916237" cy="381635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auto">
          <a:xfrm>
            <a:off x="0" y="3789363"/>
            <a:ext cx="2916238" cy="3068637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4" name="Rectangle 6"/>
          <p:cNvSpPr>
            <a:spLocks noChangeArrowheads="1"/>
          </p:cNvSpPr>
          <p:nvPr/>
        </p:nvSpPr>
        <p:spPr bwMode="auto">
          <a:xfrm>
            <a:off x="2843213" y="3789363"/>
            <a:ext cx="3241675" cy="3068637"/>
          </a:xfrm>
          <a:prstGeom prst="rec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5" name="Rectangle 7"/>
          <p:cNvSpPr>
            <a:spLocks noChangeArrowheads="1"/>
          </p:cNvSpPr>
          <p:nvPr/>
        </p:nvSpPr>
        <p:spPr bwMode="auto">
          <a:xfrm>
            <a:off x="6011863" y="3789363"/>
            <a:ext cx="3132137" cy="3068637"/>
          </a:xfrm>
          <a:prstGeom prst="rect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7" name="Text Box 9"/>
          <p:cNvSpPr txBox="1">
            <a:spLocks noChangeArrowheads="1"/>
          </p:cNvSpPr>
          <p:nvPr/>
        </p:nvSpPr>
        <p:spPr bwMode="auto">
          <a:xfrm>
            <a:off x="395288" y="1125538"/>
            <a:ext cx="8353425" cy="271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17200" b="1">
                <a:solidFill>
                  <a:srgbClr val="FF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erlin Sans FB Demi" pitchFamily="34" charset="0"/>
              </a:rPr>
              <a:t>leg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5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1229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 animBg="1"/>
      <p:bldP spid="12291" grpId="0" animBg="1"/>
      <p:bldP spid="12292" grpId="0" animBg="1"/>
      <p:bldP spid="12293" grpId="0" animBg="1"/>
      <p:bldP spid="12294" grpId="0" animBg="1"/>
      <p:bldP spid="12295" grpId="0" animBg="1"/>
      <p:bldP spid="12297" grpId="0"/>
      <p:bldP spid="12297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0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0" y="0"/>
            <a:ext cx="3276600" cy="3816350"/>
          </a:xfrm>
          <a:prstGeom prst="rect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3276600" y="0"/>
            <a:ext cx="3095625" cy="3816350"/>
          </a:xfrm>
          <a:prstGeom prst="rect">
            <a:avLst/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6227763" y="0"/>
            <a:ext cx="2916237" cy="381635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42" name="Rectangle 6"/>
          <p:cNvSpPr>
            <a:spLocks noChangeArrowheads="1"/>
          </p:cNvSpPr>
          <p:nvPr/>
        </p:nvSpPr>
        <p:spPr bwMode="auto">
          <a:xfrm>
            <a:off x="0" y="3789363"/>
            <a:ext cx="2916238" cy="3068637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43" name="Rectangle 7"/>
          <p:cNvSpPr>
            <a:spLocks noChangeArrowheads="1"/>
          </p:cNvSpPr>
          <p:nvPr/>
        </p:nvSpPr>
        <p:spPr bwMode="auto">
          <a:xfrm>
            <a:off x="2843213" y="3789363"/>
            <a:ext cx="3241675" cy="3068637"/>
          </a:xfrm>
          <a:prstGeom prst="rec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44" name="Rectangle 8"/>
          <p:cNvSpPr>
            <a:spLocks noChangeArrowheads="1"/>
          </p:cNvSpPr>
          <p:nvPr/>
        </p:nvSpPr>
        <p:spPr bwMode="auto">
          <a:xfrm>
            <a:off x="6011863" y="3789363"/>
            <a:ext cx="3132137" cy="3068637"/>
          </a:xfrm>
          <a:prstGeom prst="rect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46" name="Text Box 10"/>
          <p:cNvSpPr txBox="1">
            <a:spLocks noChangeArrowheads="1"/>
          </p:cNvSpPr>
          <p:nvPr/>
        </p:nvSpPr>
        <p:spPr bwMode="auto">
          <a:xfrm>
            <a:off x="395288" y="1125538"/>
            <a:ext cx="8353425" cy="271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17200" b="1">
                <a:solidFill>
                  <a:srgbClr val="FF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erlin Sans FB Demi" pitchFamily="34" charset="0"/>
              </a:rPr>
              <a:t>head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5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143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143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animBg="1"/>
      <p:bldP spid="14340" grpId="0" animBg="1"/>
      <p:bldP spid="14341" grpId="0" animBg="1"/>
      <p:bldP spid="14342" grpId="0" animBg="1"/>
      <p:bldP spid="14343" grpId="0" animBg="1"/>
      <p:bldP spid="14344" grpId="0" animBg="1"/>
      <p:bldP spid="14346" grpId="0"/>
      <p:bldP spid="14346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0"/>
            <a:ext cx="9180513" cy="690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0" y="0"/>
            <a:ext cx="3276600" cy="3816350"/>
          </a:xfrm>
          <a:prstGeom prst="rect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3276600" y="0"/>
            <a:ext cx="3095625" cy="3816350"/>
          </a:xfrm>
          <a:prstGeom prst="rect">
            <a:avLst/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65" name="Rectangle 5"/>
          <p:cNvSpPr>
            <a:spLocks noChangeArrowheads="1"/>
          </p:cNvSpPr>
          <p:nvPr/>
        </p:nvSpPr>
        <p:spPr bwMode="auto">
          <a:xfrm>
            <a:off x="6227763" y="0"/>
            <a:ext cx="2916237" cy="381635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66" name="Rectangle 6"/>
          <p:cNvSpPr>
            <a:spLocks noChangeArrowheads="1"/>
          </p:cNvSpPr>
          <p:nvPr/>
        </p:nvSpPr>
        <p:spPr bwMode="auto">
          <a:xfrm>
            <a:off x="0" y="3789363"/>
            <a:ext cx="2916238" cy="3068637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67" name="Rectangle 7"/>
          <p:cNvSpPr>
            <a:spLocks noChangeArrowheads="1"/>
          </p:cNvSpPr>
          <p:nvPr/>
        </p:nvSpPr>
        <p:spPr bwMode="auto">
          <a:xfrm>
            <a:off x="2843213" y="3789363"/>
            <a:ext cx="3241675" cy="3068637"/>
          </a:xfrm>
          <a:prstGeom prst="rec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68" name="Rectangle 8"/>
          <p:cNvSpPr>
            <a:spLocks noChangeArrowheads="1"/>
          </p:cNvSpPr>
          <p:nvPr/>
        </p:nvSpPr>
        <p:spPr bwMode="auto">
          <a:xfrm>
            <a:off x="6011863" y="3789363"/>
            <a:ext cx="3132137" cy="3068637"/>
          </a:xfrm>
          <a:prstGeom prst="rect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70" name="Text Box 10"/>
          <p:cNvSpPr txBox="1">
            <a:spLocks noChangeArrowheads="1"/>
          </p:cNvSpPr>
          <p:nvPr/>
        </p:nvSpPr>
        <p:spPr bwMode="auto">
          <a:xfrm>
            <a:off x="395288" y="1125538"/>
            <a:ext cx="8353425" cy="271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17200" b="1">
                <a:solidFill>
                  <a:srgbClr val="FF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erlin Sans FB Demi" pitchFamily="34" charset="0"/>
              </a:rPr>
              <a:t>hair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5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1537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1537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animBg="1"/>
      <p:bldP spid="15364" grpId="0" animBg="1"/>
      <p:bldP spid="15365" grpId="0" animBg="1"/>
      <p:bldP spid="15366" grpId="0" animBg="1"/>
      <p:bldP spid="15367" grpId="0" animBg="1"/>
      <p:bldP spid="15368" grpId="0" animBg="1"/>
      <p:bldP spid="15370" grpId="0"/>
      <p:bldP spid="15370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31813"/>
            <a:ext cx="9144000" cy="7353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0" y="0"/>
            <a:ext cx="3276600" cy="3816350"/>
          </a:xfrm>
          <a:prstGeom prst="rect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3276600" y="0"/>
            <a:ext cx="3095625" cy="3816350"/>
          </a:xfrm>
          <a:prstGeom prst="rect">
            <a:avLst/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6227763" y="0"/>
            <a:ext cx="2916237" cy="381635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9" name="Text Box 11"/>
          <p:cNvSpPr txBox="1">
            <a:spLocks noChangeArrowheads="1"/>
          </p:cNvSpPr>
          <p:nvPr/>
        </p:nvSpPr>
        <p:spPr bwMode="auto">
          <a:xfrm>
            <a:off x="395288" y="1125538"/>
            <a:ext cx="8353425" cy="271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17200" b="1">
                <a:solidFill>
                  <a:srgbClr val="FF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erlin Sans FB Demi" pitchFamily="34" charset="0"/>
              </a:rPr>
              <a:t>feet</a:t>
            </a:r>
          </a:p>
        </p:txBody>
      </p:sp>
      <p:sp>
        <p:nvSpPr>
          <p:cNvPr id="7174" name="Rectangle 6"/>
          <p:cNvSpPr>
            <a:spLocks noChangeArrowheads="1"/>
          </p:cNvSpPr>
          <p:nvPr/>
        </p:nvSpPr>
        <p:spPr bwMode="auto">
          <a:xfrm>
            <a:off x="0" y="3789363"/>
            <a:ext cx="2916238" cy="3068637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5" name="Rectangle 7"/>
          <p:cNvSpPr>
            <a:spLocks noChangeArrowheads="1"/>
          </p:cNvSpPr>
          <p:nvPr/>
        </p:nvSpPr>
        <p:spPr bwMode="auto">
          <a:xfrm>
            <a:off x="2843213" y="3789363"/>
            <a:ext cx="3241675" cy="3068637"/>
          </a:xfrm>
          <a:prstGeom prst="rec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6" name="Rectangle 8"/>
          <p:cNvSpPr>
            <a:spLocks noChangeArrowheads="1"/>
          </p:cNvSpPr>
          <p:nvPr/>
        </p:nvSpPr>
        <p:spPr bwMode="auto">
          <a:xfrm>
            <a:off x="6011863" y="3789363"/>
            <a:ext cx="3132137" cy="3068637"/>
          </a:xfrm>
          <a:prstGeom prst="rect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717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animBg="1"/>
      <p:bldP spid="7172" grpId="0" animBg="1"/>
      <p:bldP spid="7173" grpId="0" animBg="1"/>
      <p:bldP spid="7179" grpId="0"/>
      <p:bldP spid="7179" grpId="1"/>
      <p:bldP spid="7174" grpId="0" animBg="1"/>
      <p:bldP spid="7175" grpId="0" animBg="1"/>
      <p:bldP spid="717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87350"/>
            <a:ext cx="9144000" cy="7462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0" y="0"/>
            <a:ext cx="3276600" cy="3816350"/>
          </a:xfrm>
          <a:prstGeom prst="rect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3276600" y="0"/>
            <a:ext cx="3095625" cy="3816350"/>
          </a:xfrm>
          <a:prstGeom prst="rect">
            <a:avLst/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auto">
          <a:xfrm>
            <a:off x="6227763" y="0"/>
            <a:ext cx="2916237" cy="381635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8" name="Rectangle 6"/>
          <p:cNvSpPr>
            <a:spLocks noChangeArrowheads="1"/>
          </p:cNvSpPr>
          <p:nvPr/>
        </p:nvSpPr>
        <p:spPr bwMode="auto">
          <a:xfrm>
            <a:off x="0" y="3789363"/>
            <a:ext cx="2916238" cy="3068637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9" name="Rectangle 7"/>
          <p:cNvSpPr>
            <a:spLocks noChangeArrowheads="1"/>
          </p:cNvSpPr>
          <p:nvPr/>
        </p:nvSpPr>
        <p:spPr bwMode="auto">
          <a:xfrm>
            <a:off x="2843213" y="3789363"/>
            <a:ext cx="3241675" cy="3068637"/>
          </a:xfrm>
          <a:prstGeom prst="rec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20" name="Rectangle 8"/>
          <p:cNvSpPr>
            <a:spLocks noChangeArrowheads="1"/>
          </p:cNvSpPr>
          <p:nvPr/>
        </p:nvSpPr>
        <p:spPr bwMode="auto">
          <a:xfrm>
            <a:off x="6011863" y="3789363"/>
            <a:ext cx="3132137" cy="3068637"/>
          </a:xfrm>
          <a:prstGeom prst="rect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22" name="Text Box 10"/>
          <p:cNvSpPr txBox="1">
            <a:spLocks noChangeArrowheads="1"/>
          </p:cNvSpPr>
          <p:nvPr/>
        </p:nvSpPr>
        <p:spPr bwMode="auto">
          <a:xfrm>
            <a:off x="395288" y="1125538"/>
            <a:ext cx="8353425" cy="271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17200" b="1">
                <a:solidFill>
                  <a:srgbClr val="FF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erlin Sans FB Demi" pitchFamily="34" charset="0"/>
              </a:rPr>
              <a:t>mouth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5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133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animBg="1"/>
      <p:bldP spid="13316" grpId="0" animBg="1"/>
      <p:bldP spid="13317" grpId="0" animBg="1"/>
      <p:bldP spid="13318" grpId="0" animBg="1"/>
      <p:bldP spid="13319" grpId="0" animBg="1"/>
      <p:bldP spid="13320" grpId="0" animBg="1"/>
      <p:bldP spid="13322" grpId="0"/>
      <p:bldP spid="13322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0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0" y="0"/>
            <a:ext cx="3276600" cy="3816350"/>
          </a:xfrm>
          <a:prstGeom prst="rect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3203575" y="0"/>
            <a:ext cx="3095625" cy="3816350"/>
          </a:xfrm>
          <a:prstGeom prst="rect">
            <a:avLst/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6227763" y="0"/>
            <a:ext cx="2916237" cy="381635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0" y="3789363"/>
            <a:ext cx="2916238" cy="3068637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6" name="Rectangle 6"/>
          <p:cNvSpPr>
            <a:spLocks noChangeArrowheads="1"/>
          </p:cNvSpPr>
          <p:nvPr/>
        </p:nvSpPr>
        <p:spPr bwMode="auto">
          <a:xfrm>
            <a:off x="2843213" y="3789363"/>
            <a:ext cx="3241675" cy="3068637"/>
          </a:xfrm>
          <a:prstGeom prst="rec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7" name="Rectangle 7"/>
          <p:cNvSpPr>
            <a:spLocks noChangeArrowheads="1"/>
          </p:cNvSpPr>
          <p:nvPr/>
        </p:nvSpPr>
        <p:spPr bwMode="auto">
          <a:xfrm>
            <a:off x="6011863" y="3789363"/>
            <a:ext cx="3132137" cy="3068637"/>
          </a:xfrm>
          <a:prstGeom prst="rect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9" name="Text Box 9"/>
          <p:cNvSpPr txBox="1">
            <a:spLocks noChangeArrowheads="1"/>
          </p:cNvSpPr>
          <p:nvPr/>
        </p:nvSpPr>
        <p:spPr bwMode="auto">
          <a:xfrm>
            <a:off x="395288" y="1125538"/>
            <a:ext cx="8353425" cy="271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17200" b="1">
                <a:solidFill>
                  <a:srgbClr val="FF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erlin Sans FB Demi" pitchFamily="34" charset="0"/>
              </a:rPr>
              <a:t>eyes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102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 animBg="1"/>
      <p:bldP spid="10243" grpId="0" animBg="1"/>
      <p:bldP spid="10244" grpId="0" animBg="1"/>
      <p:bldP spid="10245" grpId="0" animBg="1"/>
      <p:bldP spid="10246" grpId="0" animBg="1"/>
      <p:bldP spid="10247" grpId="0" animBg="1"/>
      <p:bldP spid="10249" grpId="0"/>
      <p:bldP spid="10249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0013"/>
            <a:ext cx="9394825" cy="722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0" y="0"/>
            <a:ext cx="3276600" cy="3816350"/>
          </a:xfrm>
          <a:prstGeom prst="rect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3276600" y="0"/>
            <a:ext cx="3095625" cy="3816350"/>
          </a:xfrm>
          <a:prstGeom prst="rect">
            <a:avLst/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6227763" y="0"/>
            <a:ext cx="2916237" cy="381635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3789363"/>
            <a:ext cx="2916238" cy="3068637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auto">
          <a:xfrm>
            <a:off x="2771775" y="3789363"/>
            <a:ext cx="3241675" cy="3068637"/>
          </a:xfrm>
          <a:prstGeom prst="rec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6011863" y="3789363"/>
            <a:ext cx="3132137" cy="3068637"/>
          </a:xfrm>
          <a:prstGeom prst="rect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7" name="Text Box 11"/>
          <p:cNvSpPr txBox="1">
            <a:spLocks noChangeArrowheads="1"/>
          </p:cNvSpPr>
          <p:nvPr/>
        </p:nvSpPr>
        <p:spPr bwMode="auto">
          <a:xfrm>
            <a:off x="395288" y="1125538"/>
            <a:ext cx="8353425" cy="271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17200" b="1">
                <a:solidFill>
                  <a:srgbClr val="FF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erlin Sans FB Demi" pitchFamily="34" charset="0"/>
              </a:rPr>
              <a:t>cheeks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410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410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animBg="1"/>
      <p:bldP spid="4100" grpId="0" animBg="1"/>
      <p:bldP spid="4101" grpId="0" animBg="1"/>
      <p:bldP spid="4102" grpId="0" animBg="1"/>
      <p:bldP spid="4103" grpId="0" animBg="1"/>
      <p:bldP spid="4104" grpId="0" animBg="1"/>
      <p:bldP spid="4107" grpId="0"/>
      <p:bldP spid="4107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0" y="0"/>
            <a:ext cx="3276600" cy="3816350"/>
          </a:xfrm>
          <a:prstGeom prst="rect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3276600" y="0"/>
            <a:ext cx="3095625" cy="3816350"/>
          </a:xfrm>
          <a:prstGeom prst="rect">
            <a:avLst/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6227763" y="0"/>
            <a:ext cx="2916237" cy="381635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auto">
          <a:xfrm>
            <a:off x="0" y="3789363"/>
            <a:ext cx="2916238" cy="3068637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auto">
          <a:xfrm>
            <a:off x="2771775" y="3789363"/>
            <a:ext cx="3241675" cy="3068637"/>
          </a:xfrm>
          <a:prstGeom prst="rec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3" name="Rectangle 7"/>
          <p:cNvSpPr>
            <a:spLocks noChangeArrowheads="1"/>
          </p:cNvSpPr>
          <p:nvPr/>
        </p:nvSpPr>
        <p:spPr bwMode="auto">
          <a:xfrm>
            <a:off x="6011863" y="3789363"/>
            <a:ext cx="3132137" cy="3068637"/>
          </a:xfrm>
          <a:prstGeom prst="rect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5" name="Text Box 9"/>
          <p:cNvSpPr txBox="1">
            <a:spLocks noChangeArrowheads="1"/>
          </p:cNvSpPr>
          <p:nvPr/>
        </p:nvSpPr>
        <p:spPr bwMode="auto">
          <a:xfrm>
            <a:off x="395288" y="1125538"/>
            <a:ext cx="8353425" cy="271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17200" b="1">
                <a:solidFill>
                  <a:srgbClr val="FF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erlin Sans FB Demi" pitchFamily="34" charset="0"/>
              </a:rPr>
              <a:t>ear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92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 animBg="1"/>
      <p:bldP spid="9219" grpId="0" animBg="1"/>
      <p:bldP spid="9220" grpId="0" animBg="1"/>
      <p:bldP spid="9221" grpId="0" animBg="1"/>
      <p:bldP spid="9222" grpId="0" animBg="1"/>
      <p:bldP spid="9223" grpId="0" animBg="1"/>
      <p:bldP spid="9225" grpId="0"/>
      <p:bldP spid="9225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0" y="0"/>
            <a:ext cx="3276600" cy="3816350"/>
          </a:xfrm>
          <a:prstGeom prst="rect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3276600" y="0"/>
            <a:ext cx="3095625" cy="3816350"/>
          </a:xfrm>
          <a:prstGeom prst="rect">
            <a:avLst/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6227763" y="0"/>
            <a:ext cx="2916237" cy="381635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3789363"/>
            <a:ext cx="2916238" cy="3068637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auto">
          <a:xfrm>
            <a:off x="2843213" y="3789363"/>
            <a:ext cx="3241675" cy="3068637"/>
          </a:xfrm>
          <a:prstGeom prst="rec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6011863" y="3789363"/>
            <a:ext cx="3132137" cy="3068637"/>
          </a:xfrm>
          <a:prstGeom prst="rect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55" name="Text Box 11"/>
          <p:cNvSpPr txBox="1">
            <a:spLocks noChangeArrowheads="1"/>
          </p:cNvSpPr>
          <p:nvPr/>
        </p:nvSpPr>
        <p:spPr bwMode="auto">
          <a:xfrm>
            <a:off x="395288" y="1125538"/>
            <a:ext cx="8353425" cy="271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17200" b="1">
                <a:solidFill>
                  <a:srgbClr val="FF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erlin Sans FB Demi" pitchFamily="34" charset="0"/>
              </a:rPr>
              <a:t>elbow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61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animBg="1"/>
      <p:bldP spid="6148" grpId="0" animBg="1"/>
      <p:bldP spid="6149" grpId="0" animBg="1"/>
      <p:bldP spid="6150" grpId="0" animBg="1"/>
      <p:bldP spid="6151" grpId="0" animBg="1"/>
      <p:bldP spid="6152" grpId="0" animBg="1"/>
      <p:bldP spid="6155" grpId="0"/>
      <p:bldP spid="6155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467850" cy="689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3276600" cy="3816350"/>
          </a:xfrm>
          <a:prstGeom prst="rect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3276600" y="0"/>
            <a:ext cx="3095625" cy="3816350"/>
          </a:xfrm>
          <a:prstGeom prst="rect">
            <a:avLst/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6227763" y="0"/>
            <a:ext cx="2916237" cy="381635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0" y="3789363"/>
            <a:ext cx="2916238" cy="3068637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2843213" y="3789363"/>
            <a:ext cx="3241675" cy="3068637"/>
          </a:xfrm>
          <a:prstGeom prst="rec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9" name="Rectangle 7"/>
          <p:cNvSpPr>
            <a:spLocks noChangeArrowheads="1"/>
          </p:cNvSpPr>
          <p:nvPr/>
        </p:nvSpPr>
        <p:spPr bwMode="auto">
          <a:xfrm>
            <a:off x="6011863" y="3789363"/>
            <a:ext cx="3132137" cy="3068637"/>
          </a:xfrm>
          <a:prstGeom prst="rect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01" name="Text Box 9"/>
          <p:cNvSpPr txBox="1">
            <a:spLocks noChangeArrowheads="1"/>
          </p:cNvSpPr>
          <p:nvPr/>
        </p:nvSpPr>
        <p:spPr bwMode="auto">
          <a:xfrm>
            <a:off x="395288" y="1125538"/>
            <a:ext cx="8353425" cy="271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17200" b="1">
                <a:solidFill>
                  <a:srgbClr val="FF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erlin Sans FB Demi" pitchFamily="34" charset="0"/>
              </a:rPr>
              <a:t>hands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5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820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195" grpId="0" animBg="1"/>
      <p:bldP spid="8196" grpId="0" animBg="1"/>
      <p:bldP spid="8197" grpId="0" animBg="1"/>
      <p:bldP spid="8198" grpId="0" animBg="1"/>
      <p:bldP spid="8199" grpId="0" animBg="1"/>
      <p:bldP spid="8201" grpId="0"/>
      <p:bldP spid="8201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-171450"/>
            <a:ext cx="9144000" cy="705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0" y="0"/>
            <a:ext cx="3276600" cy="3816350"/>
          </a:xfrm>
          <a:prstGeom prst="rect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3276600" y="0"/>
            <a:ext cx="3095625" cy="3816350"/>
          </a:xfrm>
          <a:prstGeom prst="rect">
            <a:avLst/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6227763" y="0"/>
            <a:ext cx="2916237" cy="381635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0" y="3789363"/>
            <a:ext cx="2916238" cy="3068637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auto">
          <a:xfrm>
            <a:off x="2843213" y="3789363"/>
            <a:ext cx="3241675" cy="3068637"/>
          </a:xfrm>
          <a:prstGeom prst="rec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6011863" y="3789363"/>
            <a:ext cx="3132137" cy="3068637"/>
          </a:xfrm>
          <a:prstGeom prst="rect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31" name="Text Box 11"/>
          <p:cNvSpPr txBox="1">
            <a:spLocks noChangeArrowheads="1"/>
          </p:cNvSpPr>
          <p:nvPr/>
        </p:nvSpPr>
        <p:spPr bwMode="auto">
          <a:xfrm>
            <a:off x="395288" y="1125538"/>
            <a:ext cx="8353425" cy="271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17200" b="1">
                <a:solidFill>
                  <a:srgbClr val="FF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erlin Sans FB Demi" pitchFamily="34" charset="0"/>
              </a:rPr>
              <a:t>neck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51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animBg="1"/>
      <p:bldP spid="5124" grpId="0" animBg="1"/>
      <p:bldP spid="5125" grpId="0" animBg="1"/>
      <p:bldP spid="5126" grpId="0" animBg="1"/>
      <p:bldP spid="5127" grpId="0" animBg="1"/>
      <p:bldP spid="5128" grpId="0" animBg="1"/>
      <p:bldP spid="5131" grpId="0"/>
      <p:bldP spid="5131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74688"/>
            <a:ext cx="9144000" cy="7767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0" y="0"/>
            <a:ext cx="3276600" cy="3816350"/>
          </a:xfrm>
          <a:prstGeom prst="rect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3276600" y="0"/>
            <a:ext cx="3095625" cy="3816350"/>
          </a:xfrm>
          <a:prstGeom prst="rect">
            <a:avLst/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6227763" y="0"/>
            <a:ext cx="2916237" cy="381635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auto">
          <a:xfrm>
            <a:off x="0" y="3789363"/>
            <a:ext cx="2916238" cy="3068637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70" name="Rectangle 6"/>
          <p:cNvSpPr>
            <a:spLocks noChangeArrowheads="1"/>
          </p:cNvSpPr>
          <p:nvPr/>
        </p:nvSpPr>
        <p:spPr bwMode="auto">
          <a:xfrm>
            <a:off x="2843213" y="3789363"/>
            <a:ext cx="3241675" cy="3068637"/>
          </a:xfrm>
          <a:prstGeom prst="rec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71" name="Rectangle 7"/>
          <p:cNvSpPr>
            <a:spLocks noChangeArrowheads="1"/>
          </p:cNvSpPr>
          <p:nvPr/>
        </p:nvSpPr>
        <p:spPr bwMode="auto">
          <a:xfrm>
            <a:off x="6011863" y="3789363"/>
            <a:ext cx="3132137" cy="3068637"/>
          </a:xfrm>
          <a:prstGeom prst="rect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73" name="Text Box 9"/>
          <p:cNvSpPr txBox="1">
            <a:spLocks noChangeArrowheads="1"/>
          </p:cNvSpPr>
          <p:nvPr/>
        </p:nvSpPr>
        <p:spPr bwMode="auto">
          <a:xfrm>
            <a:off x="395288" y="1125538"/>
            <a:ext cx="8353425" cy="271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17200" b="1">
                <a:solidFill>
                  <a:srgbClr val="FF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erlin Sans FB Demi" pitchFamily="34" charset="0"/>
              </a:rPr>
              <a:t>arm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5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112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 animBg="1"/>
      <p:bldP spid="11267" grpId="0" animBg="1"/>
      <p:bldP spid="11268" grpId="0" animBg="1"/>
      <p:bldP spid="11269" grpId="0" animBg="1"/>
      <p:bldP spid="11270" grpId="0" animBg="1"/>
      <p:bldP spid="11271" grpId="0" animBg="1"/>
      <p:bldP spid="11273" grpId="0"/>
      <p:bldP spid="11273" grpId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19</Words>
  <Application>Microsoft Office PowerPoint</Application>
  <PresentationFormat>On-screen Show (4:3)</PresentationFormat>
  <Paragraphs>13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Berlin Sans FB Demi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kleeds</dc:creator>
  <cp:lastModifiedBy>Teacher E-Solutions</cp:lastModifiedBy>
  <cp:revision>5</cp:revision>
  <dcterms:created xsi:type="dcterms:W3CDTF">2008-09-08T11:00:58Z</dcterms:created>
  <dcterms:modified xsi:type="dcterms:W3CDTF">2019-01-18T17:17:52Z</dcterms:modified>
</cp:coreProperties>
</file>