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58" r:id="rId8"/>
    <p:sldId id="266" r:id="rId9"/>
    <p:sldId id="265" r:id="rId10"/>
    <p:sldId id="264" r:id="rId11"/>
    <p:sldId id="268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E2"/>
    <a:srgbClr val="FF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75D47-4074-4E39-9455-4C857BDFC1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2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17CF7-D822-443B-8E32-F6D53111DB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4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77091-3C3D-4982-8042-45D7C10D71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38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13EB3-27AA-4430-A68C-149A3738D5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0AF1C-8EF5-48AB-8287-BA3B47B9D4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7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B23B-D605-403E-91A4-6A45FD2FA8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93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54982-B1B2-41AA-B8F5-4330C3AD5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46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C0D14-E478-45D9-A7B3-1D2DEC974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94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063FC-125C-46F1-BB0E-220E4DA2E4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67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28792-3F2A-48CE-AFB1-B87CE7B647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8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F05F5-C411-482A-895B-B4C9E88417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7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6858AE0A-C90A-44BA-9FE7-ACB2CC8F63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463800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6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My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chest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0350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elbow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60350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tummy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33375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463800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11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Do you know these parts of your body?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foot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333375"/>
            <a:ext cx="491966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arm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0350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hand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61938"/>
            <a:ext cx="49196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leg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8913"/>
            <a:ext cx="4564062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head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650" y="333375"/>
            <a:ext cx="4541838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shoulder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8913"/>
            <a:ext cx="4564062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knee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0350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21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SassoonCRInfantMedium</vt:lpstr>
      <vt:lpstr>Default Design</vt:lpstr>
      <vt:lpstr>My Body</vt:lpstr>
      <vt:lpstr>Do you know these parts of your body?</vt:lpstr>
      <vt:lpstr>foot</vt:lpstr>
      <vt:lpstr>arm</vt:lpstr>
      <vt:lpstr>hand</vt:lpstr>
      <vt:lpstr>leg</vt:lpstr>
      <vt:lpstr>head</vt:lpstr>
      <vt:lpstr>shoulder</vt:lpstr>
      <vt:lpstr>knee</vt:lpstr>
      <vt:lpstr>chest</vt:lpstr>
      <vt:lpstr>elbow</vt:lpstr>
      <vt:lpstr>tummy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Body</dc:title>
  <dc:creator>kleeds</dc:creator>
  <cp:lastModifiedBy>Teacher E-Solutions</cp:lastModifiedBy>
  <cp:revision>3</cp:revision>
  <dcterms:created xsi:type="dcterms:W3CDTF">2008-05-15T12:50:36Z</dcterms:created>
  <dcterms:modified xsi:type="dcterms:W3CDTF">2019-01-18T17:17:55Z</dcterms:modified>
</cp:coreProperties>
</file>