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5A7CA-075D-4E42-BC7F-78D37E5CC3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653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68697-587C-42F0-A660-8E853D5D45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565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84ED3-A603-429C-A352-BA5E9B0CF4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288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C716F-E21E-450D-B05F-6E14872FEA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59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1638B-EFEA-48A0-AF03-62BFAE9E73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50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7495F-8D3B-4119-9CB4-9C391AB2AB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470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C9D06-B652-4E78-8247-39570CAF86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945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F321-49E9-46F0-B2CC-1C49EF694D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604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1DA1B-6C37-45AD-9FCC-54CD5C8F3D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47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92F18-864C-4A84-900C-E4AF63F85B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87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F8C38-8E71-45B0-B448-17347C72C9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337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BD714135-2732-4CFD-A029-2264615440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638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56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My 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teeth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60350"/>
            <a:ext cx="4564062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cheek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333375"/>
            <a:ext cx="4564063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eyebrow</a:t>
            </a:r>
          </a:p>
        </p:txBody>
      </p:sp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60350"/>
            <a:ext cx="4564062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AutoShape 5"/>
          <p:cNvSpPr>
            <a:spLocks noChangeArrowheads="1"/>
          </p:cNvSpPr>
          <p:nvPr/>
        </p:nvSpPr>
        <p:spPr bwMode="auto">
          <a:xfrm>
            <a:off x="6372225" y="1412875"/>
            <a:ext cx="2160588" cy="1008063"/>
          </a:xfrm>
          <a:prstGeom prst="leftArrow">
            <a:avLst>
              <a:gd name="adj1" fmla="val 50000"/>
              <a:gd name="adj2" fmla="val 53583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0667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06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Do you know these parts of your 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eye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263" y="404813"/>
            <a:ext cx="4919662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ear</a:t>
            </a:r>
          </a:p>
        </p:txBody>
      </p:sp>
      <p:pic>
        <p:nvPicPr>
          <p:cNvPr id="512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88913"/>
            <a:ext cx="4564062" cy="467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nose</a:t>
            </a:r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60350"/>
            <a:ext cx="4564062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mouth</a:t>
            </a:r>
          </a:p>
        </p:txBody>
      </p:sp>
      <p:pic>
        <p:nvPicPr>
          <p:cNvPr id="717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333375"/>
            <a:ext cx="4564063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neck</a:t>
            </a:r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60350"/>
            <a:ext cx="4564063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hair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88913"/>
            <a:ext cx="4564062" cy="467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chin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60350"/>
            <a:ext cx="4564063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</Words>
  <Application>Microsoft Office PowerPoint</Application>
  <PresentationFormat>On-screen Show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SassoonCRInfantMedium</vt:lpstr>
      <vt:lpstr>Default Design</vt:lpstr>
      <vt:lpstr>My Face</vt:lpstr>
      <vt:lpstr>Do you know these parts of your face</vt:lpstr>
      <vt:lpstr>eye</vt:lpstr>
      <vt:lpstr>ear</vt:lpstr>
      <vt:lpstr>nose</vt:lpstr>
      <vt:lpstr>mouth</vt:lpstr>
      <vt:lpstr>neck</vt:lpstr>
      <vt:lpstr>hair</vt:lpstr>
      <vt:lpstr>chin</vt:lpstr>
      <vt:lpstr>teeth</vt:lpstr>
      <vt:lpstr>cheek</vt:lpstr>
      <vt:lpstr>eyebrow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Face</dc:title>
  <dc:creator>kleeds</dc:creator>
  <cp:lastModifiedBy>Teacher E-Solutions</cp:lastModifiedBy>
  <cp:revision>4</cp:revision>
  <dcterms:created xsi:type="dcterms:W3CDTF">2008-05-15T14:34:25Z</dcterms:created>
  <dcterms:modified xsi:type="dcterms:W3CDTF">2019-01-18T17:17:57Z</dcterms:modified>
</cp:coreProperties>
</file>