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0" r:id="rId4"/>
    <p:sldId id="257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1" d="100"/>
          <a:sy n="41" d="100"/>
        </p:scale>
        <p:origin x="-672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A5E0F0-25F7-4CA0-A889-6C5B208E95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0999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81EBDA-BB32-4DDF-893C-1E3CE3EEE6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40523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22C09B-3715-4CB2-8A20-A446478F74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68335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942FD8-CC96-4EA1-9FE3-FF2A4B65A0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41129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80208C-8457-43E5-AC6F-7068966D10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7544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A8C87C-F14A-4C12-887B-F256B44A49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24493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5FFA63-1626-4549-9728-786189B5C8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34353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B4984D-1014-4EAB-A543-1D181AD056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09301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0154C1-41A0-450D-96E1-92E94665E8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44445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86CAC9-590D-45EB-9C07-04FB3B463D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3253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2B038E-2DD7-4879-8135-675CA024C2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9861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9B92FCE7-2311-49C1-9002-5BC59E4727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GB" sz="5400" smtClean="0"/>
              <a:t>Labelling Forces</a:t>
            </a:r>
            <a:endParaRPr lang="en-US" sz="5400" smtClean="0"/>
          </a:p>
        </p:txBody>
      </p:sp>
      <p:sp>
        <p:nvSpPr>
          <p:cNvPr id="2051" name="Text Box 5"/>
          <p:cNvSpPr txBox="1">
            <a:spLocks noChangeArrowheads="1"/>
          </p:cNvSpPr>
          <p:nvPr/>
        </p:nvSpPr>
        <p:spPr bwMode="auto">
          <a:xfrm>
            <a:off x="3203575" y="5516563"/>
            <a:ext cx="396081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1692275" y="4076700"/>
            <a:ext cx="6048375" cy="1082675"/>
          </a:xfrm>
          <a:prstGeom prst="rect">
            <a:avLst/>
          </a:prstGeom>
          <a:solidFill>
            <a:srgbClr val="00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GB" sz="6500">
                <a:solidFill>
                  <a:srgbClr val="FF0066"/>
                </a:solidFill>
                <a:latin typeface="Airport" pitchFamily="2" charset="0"/>
              </a:rPr>
              <a:t>Correctly!</a:t>
            </a:r>
            <a:endParaRPr lang="en-US" sz="6500">
              <a:latin typeface="Airport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549275"/>
            <a:ext cx="8229600" cy="1143000"/>
          </a:xfrm>
        </p:spPr>
        <p:txBody>
          <a:bodyPr/>
          <a:lstStyle/>
          <a:p>
            <a:pPr eaLnBrk="1" hangingPunct="1"/>
            <a:r>
              <a:rPr lang="en-GB" sz="4000" smtClean="0"/>
              <a:t>What were the names of the forces you had on your vocabulary cards last week?</a:t>
            </a:r>
            <a:endParaRPr lang="en-US" sz="4000" smtClean="0"/>
          </a:p>
        </p:txBody>
      </p:sp>
      <p:sp>
        <p:nvSpPr>
          <p:cNvPr id="4100" name="WordArt 4"/>
          <p:cNvSpPr>
            <a:spLocks noChangeArrowheads="1" noChangeShapeType="1" noTextEdit="1"/>
          </p:cNvSpPr>
          <p:nvPr/>
        </p:nvSpPr>
        <p:spPr bwMode="auto">
          <a:xfrm>
            <a:off x="684213" y="2060575"/>
            <a:ext cx="2047875" cy="128587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Propulsion</a:t>
            </a:r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3348038" y="2276475"/>
            <a:ext cx="5256212" cy="915988"/>
          </a:xfrm>
          <a:prstGeom prst="rect">
            <a:avLst/>
          </a:prstGeom>
          <a:solidFill>
            <a:srgbClr val="CC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/>
              <a:t>This can be any driving force, it may be a push or pull, but it could be an engine which forces an object forward.</a:t>
            </a:r>
            <a:endParaRPr lang="en-US"/>
          </a:p>
        </p:txBody>
      </p:sp>
      <p:sp>
        <p:nvSpPr>
          <p:cNvPr id="4102" name="WordArt 6"/>
          <p:cNvSpPr>
            <a:spLocks noChangeArrowheads="1" noChangeShapeType="1" noTextEdit="1"/>
          </p:cNvSpPr>
          <p:nvPr/>
        </p:nvSpPr>
        <p:spPr bwMode="auto">
          <a:xfrm>
            <a:off x="5940425" y="3284538"/>
            <a:ext cx="2695575" cy="128587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Water resistance</a:t>
            </a:r>
          </a:p>
        </p:txBody>
      </p:sp>
      <p:sp>
        <p:nvSpPr>
          <p:cNvPr id="4103" name="Text Box 7"/>
          <p:cNvSpPr txBox="1">
            <a:spLocks noChangeArrowheads="1"/>
          </p:cNvSpPr>
          <p:nvPr/>
        </p:nvSpPr>
        <p:spPr bwMode="auto">
          <a:xfrm>
            <a:off x="468313" y="3716338"/>
            <a:ext cx="5256212" cy="641350"/>
          </a:xfrm>
          <a:prstGeom prst="rect">
            <a:avLst/>
          </a:prstGeom>
          <a:solidFill>
            <a:srgbClr val="CC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/>
              <a:t>This is a force which acts in water, it can slow objects down, reducing the affect of gravity.</a:t>
            </a:r>
            <a:endParaRPr lang="en-US"/>
          </a:p>
        </p:txBody>
      </p:sp>
      <p:sp>
        <p:nvSpPr>
          <p:cNvPr id="4104" name="WordArt 8"/>
          <p:cNvSpPr>
            <a:spLocks noChangeArrowheads="1" noChangeShapeType="1" noTextEdit="1"/>
          </p:cNvSpPr>
          <p:nvPr/>
        </p:nvSpPr>
        <p:spPr bwMode="auto">
          <a:xfrm>
            <a:off x="900113" y="4437063"/>
            <a:ext cx="2695575" cy="128587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Air resistance</a:t>
            </a:r>
          </a:p>
        </p:txBody>
      </p:sp>
      <p:sp>
        <p:nvSpPr>
          <p:cNvPr id="4105" name="Text Box 9"/>
          <p:cNvSpPr txBox="1">
            <a:spLocks noChangeArrowheads="1"/>
          </p:cNvSpPr>
          <p:nvPr/>
        </p:nvSpPr>
        <p:spPr bwMode="auto">
          <a:xfrm>
            <a:off x="3887788" y="4724400"/>
            <a:ext cx="5256212" cy="1190625"/>
          </a:xfrm>
          <a:prstGeom prst="rect">
            <a:avLst/>
          </a:prstGeom>
          <a:solidFill>
            <a:srgbClr val="CC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/>
              <a:t>This is a force which acts in the air, it can slow objects down when they are moving against it.  Or if harnessed could be used to move an object along.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4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0" grpId="0" animBg="1"/>
      <p:bldP spid="4101" grpId="0" animBg="1"/>
      <p:bldP spid="4102" grpId="0" animBg="1"/>
      <p:bldP spid="4103" grpId="0" animBg="1"/>
      <p:bldP spid="4104" grpId="0" animBg="1"/>
      <p:bldP spid="410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WordArt 3"/>
          <p:cNvSpPr>
            <a:spLocks noChangeArrowheads="1" noChangeShapeType="1" noTextEdit="1"/>
          </p:cNvSpPr>
          <p:nvPr/>
        </p:nvSpPr>
        <p:spPr bwMode="auto">
          <a:xfrm>
            <a:off x="684213" y="620713"/>
            <a:ext cx="2047875" cy="128587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Friction</a:t>
            </a:r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3419475" y="765175"/>
            <a:ext cx="5256213" cy="1190625"/>
          </a:xfrm>
          <a:prstGeom prst="rect">
            <a:avLst/>
          </a:prstGeom>
          <a:solidFill>
            <a:srgbClr val="CC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/>
              <a:t>This force acts on objects when they are in contact with a surface, such as the ground.  It can be reduced by ensuring both surfaces are smooth.</a:t>
            </a:r>
            <a:endParaRPr lang="en-US"/>
          </a:p>
        </p:txBody>
      </p:sp>
      <p:sp>
        <p:nvSpPr>
          <p:cNvPr id="6149" name="WordArt 5"/>
          <p:cNvSpPr>
            <a:spLocks noChangeArrowheads="1" noChangeShapeType="1" noTextEdit="1"/>
          </p:cNvSpPr>
          <p:nvPr/>
        </p:nvSpPr>
        <p:spPr bwMode="auto">
          <a:xfrm>
            <a:off x="5795963" y="2349500"/>
            <a:ext cx="2695575" cy="128587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Gravity</a:t>
            </a:r>
          </a:p>
        </p:txBody>
      </p:sp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323850" y="2636838"/>
            <a:ext cx="5256213" cy="915987"/>
          </a:xfrm>
          <a:prstGeom prst="rect">
            <a:avLst/>
          </a:prstGeom>
          <a:solidFill>
            <a:srgbClr val="CC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/>
              <a:t>This force affects every object on Earth.  It is a force which pulls everything to the centre of the earth.</a:t>
            </a:r>
            <a:endParaRPr lang="en-US"/>
          </a:p>
        </p:txBody>
      </p:sp>
      <p:sp>
        <p:nvSpPr>
          <p:cNvPr id="6153" name="WordArt 9"/>
          <p:cNvSpPr>
            <a:spLocks noChangeArrowheads="1" noChangeShapeType="1" noTextEdit="1"/>
          </p:cNvSpPr>
          <p:nvPr/>
        </p:nvSpPr>
        <p:spPr bwMode="auto">
          <a:xfrm>
            <a:off x="684213" y="4292600"/>
            <a:ext cx="2695575" cy="128587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Upthrust</a:t>
            </a:r>
          </a:p>
        </p:txBody>
      </p:sp>
      <p:sp>
        <p:nvSpPr>
          <p:cNvPr id="6154" name="Text Box 10"/>
          <p:cNvSpPr txBox="1">
            <a:spLocks noChangeArrowheads="1"/>
          </p:cNvSpPr>
          <p:nvPr/>
        </p:nvSpPr>
        <p:spPr bwMode="auto">
          <a:xfrm>
            <a:off x="3635375" y="4581525"/>
            <a:ext cx="5256213" cy="915988"/>
          </a:xfrm>
          <a:prstGeom prst="rect">
            <a:avLst/>
          </a:prstGeom>
          <a:solidFill>
            <a:srgbClr val="CC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/>
              <a:t>This is an upward force which acts in water, it acts on a object against gravity, and is why certain objects float.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6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6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animBg="1"/>
      <p:bldP spid="6148" grpId="0" animBg="1"/>
      <p:bldP spid="6149" grpId="0" animBg="1"/>
      <p:bldP spid="6150" grpId="0" animBg="1"/>
      <p:bldP spid="6153" grpId="0" animBg="1"/>
      <p:bldP spid="615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80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325" y="3644900"/>
            <a:ext cx="2733675" cy="194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4738" y="2924175"/>
            <a:ext cx="2989262" cy="1354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8400" y="692150"/>
            <a:ext cx="1666875" cy="215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3200" smtClean="0"/>
              <a:t>What forces are acting on this car which is driving along?</a:t>
            </a:r>
            <a:endParaRPr lang="en-US" sz="3200" smtClean="0"/>
          </a:p>
        </p:txBody>
      </p:sp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2708275"/>
            <a:ext cx="2743200" cy="2266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7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313" y="2420938"/>
            <a:ext cx="3744912" cy="2779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1" name="Text Box 9"/>
          <p:cNvSpPr txBox="1">
            <a:spLocks noChangeArrowheads="1"/>
          </p:cNvSpPr>
          <p:nvPr/>
        </p:nvSpPr>
        <p:spPr bwMode="auto">
          <a:xfrm>
            <a:off x="755650" y="5300663"/>
            <a:ext cx="3024188" cy="1465262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/>
              <a:t>This is the most powerful force, this should be your largest arrow, it should be pointing in the direction the car is going …</a:t>
            </a:r>
            <a:endParaRPr lang="en-US"/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323850" y="1196975"/>
            <a:ext cx="3024188" cy="1465263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/>
              <a:t>This force is always present.  It goes towards the centre of the earth, so will always be pointing from the top of the object</a:t>
            </a:r>
            <a:endParaRPr lang="en-US"/>
          </a:p>
        </p:txBody>
      </p:sp>
      <p:sp>
        <p:nvSpPr>
          <p:cNvPr id="3083" name="Text Box 11"/>
          <p:cNvSpPr txBox="1">
            <a:spLocks noChangeArrowheads="1"/>
          </p:cNvSpPr>
          <p:nvPr/>
        </p:nvSpPr>
        <p:spPr bwMode="auto">
          <a:xfrm>
            <a:off x="5867400" y="1268413"/>
            <a:ext cx="3024188" cy="1190625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/>
              <a:t>This acts against the car, as it moves forward and is acting against the propulsion.</a:t>
            </a:r>
            <a:endParaRPr lang="en-US"/>
          </a:p>
        </p:txBody>
      </p:sp>
      <p:sp>
        <p:nvSpPr>
          <p:cNvPr id="3084" name="Text Box 12"/>
          <p:cNvSpPr txBox="1">
            <a:spLocks noChangeArrowheads="1"/>
          </p:cNvSpPr>
          <p:nvPr/>
        </p:nvSpPr>
        <p:spPr bwMode="auto">
          <a:xfrm>
            <a:off x="5364163" y="5300663"/>
            <a:ext cx="3024187" cy="1190625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/>
              <a:t>This force is only present where the car is in contact with the floor, it acts against the propulsion.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0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0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0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0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1" grpId="0" animBg="1"/>
      <p:bldP spid="3082" grpId="0" animBg="1"/>
      <p:bldP spid="3083" grpId="0" animBg="1"/>
      <p:bldP spid="308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84" name="Picture 1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8400" y="4408488"/>
            <a:ext cx="1916113" cy="2449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8400" y="692150"/>
            <a:ext cx="1666875" cy="215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8" name="Rectangle 5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143000"/>
          </a:xfrm>
        </p:spPr>
        <p:txBody>
          <a:bodyPr/>
          <a:lstStyle/>
          <a:p>
            <a:pPr eaLnBrk="1" hangingPunct="1"/>
            <a:r>
              <a:rPr lang="en-GB" sz="3200" smtClean="0"/>
              <a:t>What forces are acting on this duck floating in the water – it’s NOT moving?</a:t>
            </a:r>
            <a:endParaRPr lang="en-US" sz="3200" smtClean="0"/>
          </a:p>
        </p:txBody>
      </p:sp>
      <p:sp>
        <p:nvSpPr>
          <p:cNvPr id="7177" name="Text Box 9"/>
          <p:cNvSpPr txBox="1">
            <a:spLocks noChangeArrowheads="1"/>
          </p:cNvSpPr>
          <p:nvPr/>
        </p:nvSpPr>
        <p:spPr bwMode="auto">
          <a:xfrm>
            <a:off x="179388" y="1773238"/>
            <a:ext cx="3024187" cy="1465262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/>
              <a:t>This force is always present.  It goes towards the centre of the earth, so will always be pointing from the top of the object</a:t>
            </a:r>
            <a:endParaRPr lang="en-US"/>
          </a:p>
        </p:txBody>
      </p:sp>
      <p:sp>
        <p:nvSpPr>
          <p:cNvPr id="7178" name="Text Box 10"/>
          <p:cNvSpPr txBox="1">
            <a:spLocks noChangeArrowheads="1"/>
          </p:cNvSpPr>
          <p:nvPr/>
        </p:nvSpPr>
        <p:spPr bwMode="auto">
          <a:xfrm>
            <a:off x="5724525" y="5157788"/>
            <a:ext cx="3024188" cy="915987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/>
              <a:t>This acts against the force of gravity to allow the duck to float.</a:t>
            </a:r>
            <a:endParaRPr lang="en-US"/>
          </a:p>
        </p:txBody>
      </p:sp>
      <p:pic>
        <p:nvPicPr>
          <p:cNvPr id="6151" name="Picture 15" descr="rubberduck4oz_lr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575" y="2636838"/>
            <a:ext cx="2697163" cy="238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85" name="Text Box 17"/>
          <p:cNvSpPr txBox="1">
            <a:spLocks noChangeArrowheads="1"/>
          </p:cNvSpPr>
          <p:nvPr/>
        </p:nvSpPr>
        <p:spPr bwMode="auto">
          <a:xfrm>
            <a:off x="6156325" y="1557338"/>
            <a:ext cx="2736850" cy="1554162"/>
          </a:xfrm>
          <a:prstGeom prst="rect">
            <a:avLst/>
          </a:prstGeom>
          <a:solidFill>
            <a:srgbClr val="FF00FF">
              <a:alpha val="56862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3200"/>
              <a:t>What do you notice about these forces?</a:t>
            </a:r>
            <a:endParaRPr lang="en-US" sz="3200"/>
          </a:p>
        </p:txBody>
      </p:sp>
      <p:sp>
        <p:nvSpPr>
          <p:cNvPr id="7186" name="WordArt 18"/>
          <p:cNvSpPr>
            <a:spLocks noChangeArrowheads="1" noChangeShapeType="1" noTextEdit="1"/>
          </p:cNvSpPr>
          <p:nvPr/>
        </p:nvSpPr>
        <p:spPr bwMode="auto">
          <a:xfrm>
            <a:off x="323850" y="1341438"/>
            <a:ext cx="7920038" cy="4618037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30125"/>
              </a:avLst>
            </a:prstTxWarp>
            <a:scene3d>
              <a:camera prst="legacyPerspectiveFront">
                <a:rot lat="20519997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en-US" sz="36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/>
              </a:rPr>
              <a:t>They are balanced!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1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1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1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1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71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718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71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71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7" grpId="0" animBg="1"/>
      <p:bldP spid="7178" grpId="0" animBg="1"/>
      <p:bldP spid="7185" grpId="0" animBg="1"/>
      <p:bldP spid="718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hlink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Now it’s your turn …</a:t>
            </a:r>
            <a:endParaRPr lang="en-US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sz="2800" smtClean="0"/>
              <a:t>	You are going to have 6 different objects which you need to label correctly.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sz="2800" smtClean="0"/>
              <a:t>	These are things I will be looking for:</a:t>
            </a:r>
          </a:p>
          <a:p>
            <a:pPr eaLnBrk="1" hangingPunct="1">
              <a:lnSpc>
                <a:spcPct val="90000"/>
              </a:lnSpc>
            </a:pPr>
            <a:r>
              <a:rPr lang="en-GB" sz="2800" smtClean="0"/>
              <a:t>Choose all the correct forces you think are acting on the object .</a:t>
            </a:r>
          </a:p>
          <a:p>
            <a:pPr eaLnBrk="1" hangingPunct="1">
              <a:lnSpc>
                <a:spcPct val="90000"/>
              </a:lnSpc>
            </a:pPr>
            <a:r>
              <a:rPr lang="en-GB" sz="2800" smtClean="0"/>
              <a:t>Make sure arrows show clearly which force you think is most powerful.</a:t>
            </a:r>
          </a:p>
          <a:p>
            <a:pPr eaLnBrk="1" hangingPunct="1">
              <a:lnSpc>
                <a:spcPct val="90000"/>
              </a:lnSpc>
            </a:pPr>
            <a:r>
              <a:rPr lang="en-GB" sz="2800" smtClean="0"/>
              <a:t>Your arrows should be pointing in the correct direction (the direction of the force) and should be in the correct place on the diagram.</a:t>
            </a:r>
          </a:p>
          <a:p>
            <a:pPr eaLnBrk="1" hangingPunct="1">
              <a:lnSpc>
                <a:spcPct val="90000"/>
              </a:lnSpc>
            </a:pPr>
            <a:endParaRPr lang="en-US" sz="28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5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500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9" dur="500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362</Words>
  <Application>Microsoft Office PowerPoint</Application>
  <PresentationFormat>On-screen Show (4:3)</PresentationFormat>
  <Paragraphs>31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Airport</vt:lpstr>
      <vt:lpstr>Default Design</vt:lpstr>
      <vt:lpstr>Labelling Forces</vt:lpstr>
      <vt:lpstr>What were the names of the forces you had on your vocabulary cards last week?</vt:lpstr>
      <vt:lpstr>PowerPoint Presentation</vt:lpstr>
      <vt:lpstr>What forces are acting on this car which is driving along?</vt:lpstr>
      <vt:lpstr>What forces are acting on this duck floating in the water – it’s NOT moving?</vt:lpstr>
      <vt:lpstr>Now it’s your turn …</vt:lpstr>
    </vt:vector>
  </TitlesOfParts>
  <Company>User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Labelling Forces</dc:title>
  <dc:creator>Mrs Stewart</dc:creator>
  <cp:lastModifiedBy>Teacher E-Solutions</cp:lastModifiedBy>
  <cp:revision>2</cp:revision>
  <dcterms:created xsi:type="dcterms:W3CDTF">2008-01-19T18:46:58Z</dcterms:created>
  <dcterms:modified xsi:type="dcterms:W3CDTF">2019-01-18T17:17:59Z</dcterms:modified>
</cp:coreProperties>
</file>