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5E0F0-25F7-4CA0-A889-6C5B208E9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9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1EBDA-BB32-4DDF-893C-1E3CE3EEE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5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2C09B-3715-4CB2-8A20-A446478F7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3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42FD8-CC96-4EA1-9FE3-FF2A4B65A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1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0208C-8457-43E5-AC6F-7068966D1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75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8C87C-F14A-4C12-887B-F256B44A4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4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FFA63-1626-4549-9728-786189B5C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35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4984D-1014-4EAB-A543-1D181AD05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3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154C1-41A0-450D-96E1-92E94665E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4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6CAC9-590D-45EB-9C07-04FB3B463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B038E-2DD7-4879-8135-675CA024C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86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B92FCE7-2311-49C1-9002-5BC59E4727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5400" smtClean="0"/>
              <a:t>Labelling Forces</a:t>
            </a:r>
            <a:endParaRPr lang="en-US" sz="5400" smtClean="0"/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3203575" y="5516563"/>
            <a:ext cx="39608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692275" y="4076700"/>
            <a:ext cx="6048375" cy="10826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sz="6500">
                <a:solidFill>
                  <a:srgbClr val="FF0066"/>
                </a:solidFill>
                <a:latin typeface="Airport" pitchFamily="2" charset="0"/>
              </a:rPr>
              <a:t>Correctly!</a:t>
            </a:r>
            <a:endParaRPr lang="en-US" sz="6500">
              <a:latin typeface="Airpor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What were the names of the forces you had on your vocabulary cards last week?</a:t>
            </a:r>
            <a:endParaRPr lang="en-US" sz="4000" smtClean="0"/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684213" y="2060575"/>
            <a:ext cx="20478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Propulsion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348038" y="2276475"/>
            <a:ext cx="5256212" cy="915988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can be any driving force, it may be a push or pull, but it could be an engine which forces an object forward.</a:t>
            </a:r>
            <a:endParaRPr lang="en-US"/>
          </a:p>
        </p:txBody>
      </p:sp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5940425" y="3284538"/>
            <a:ext cx="26955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Water resistance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68313" y="3716338"/>
            <a:ext cx="5256212" cy="64135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is a force which acts in water, it can slow objects down, reducing the affect of gravity.</a:t>
            </a:r>
            <a:endParaRPr lang="en-US"/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900113" y="4437063"/>
            <a:ext cx="26955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Air resistance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887788" y="4724400"/>
            <a:ext cx="5256212" cy="11906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is a force which acts in the air, it can slow objects down when they are moving against it.  Or if harnessed could be used to move an object along.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2" grpId="0" animBg="1"/>
      <p:bldP spid="4103" grpId="0" animBg="1"/>
      <p:bldP spid="4104" grpId="0" animBg="1"/>
      <p:bldP spid="41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684213" y="620713"/>
            <a:ext cx="20478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Friction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419475" y="765175"/>
            <a:ext cx="5256213" cy="11906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force acts on objects when they are in contact with a surface, such as the ground.  It can be reduced by ensuring both surfaces are smooth.</a:t>
            </a:r>
            <a:endParaRPr lang="en-US"/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5795963" y="2349500"/>
            <a:ext cx="26955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Gravity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23850" y="2636838"/>
            <a:ext cx="5256213" cy="915987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force affects every object on Earth.  It is a force which pulls everything to the centre of the earth.</a:t>
            </a:r>
            <a:endParaRPr lang="en-US"/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684213" y="4292600"/>
            <a:ext cx="26955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Upthrust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635375" y="4581525"/>
            <a:ext cx="5256213" cy="915988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is an upward force which acts in water, it acts on a object against gravity, and is why certain objects float.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  <p:bldP spid="6149" grpId="0" animBg="1"/>
      <p:bldP spid="6150" grpId="0" animBg="1"/>
      <p:bldP spid="6153" grpId="0" animBg="1"/>
      <p:bldP spid="61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3644900"/>
            <a:ext cx="2733675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738" y="2924175"/>
            <a:ext cx="2989262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692150"/>
            <a:ext cx="1666875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What forces are acting on this car which is driving along?</a:t>
            </a:r>
            <a:endParaRPr lang="en-US" sz="3200" smtClean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708275"/>
            <a:ext cx="27432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420938"/>
            <a:ext cx="3744912" cy="277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755650" y="5300663"/>
            <a:ext cx="3024188" cy="14652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is the most powerful force, this should be your largest arrow, it should be pointing in the direction the car is going …</a:t>
            </a:r>
            <a:endParaRPr 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23850" y="1196975"/>
            <a:ext cx="3024188" cy="14652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force is always present.  It goes towards the centre of the earth, so will always be pointing from the top of the object</a:t>
            </a:r>
            <a:endParaRPr lang="en-US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867400" y="1268413"/>
            <a:ext cx="3024188" cy="11906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acts against the car, as it moves forward and is acting against the propulsion.</a:t>
            </a:r>
            <a:endParaRPr lang="en-US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5364163" y="5300663"/>
            <a:ext cx="3024187" cy="11906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force is only present where the car is in contact with the floor, it acts against the propulsion.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082" grpId="0" animBg="1"/>
      <p:bldP spid="3083" grpId="0" animBg="1"/>
      <p:bldP spid="30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4408488"/>
            <a:ext cx="1916113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692150"/>
            <a:ext cx="1666875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z="3200" smtClean="0"/>
              <a:t>What forces are acting on this duck floating in the water – it’s NOT moving?</a:t>
            </a:r>
            <a:endParaRPr lang="en-US" sz="3200" smtClean="0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79388" y="1773238"/>
            <a:ext cx="3024187" cy="14652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force is always present.  It goes towards the centre of the earth, so will always be pointing from the top of the object</a:t>
            </a:r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724525" y="5157788"/>
            <a:ext cx="3024188" cy="9159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acts against the force of gravity to allow the duck to float.</a:t>
            </a:r>
            <a:endParaRPr lang="en-US"/>
          </a:p>
        </p:txBody>
      </p:sp>
      <p:pic>
        <p:nvPicPr>
          <p:cNvPr id="6151" name="Picture 15" descr="rubberduck4oz_l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636838"/>
            <a:ext cx="2697163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6156325" y="1557338"/>
            <a:ext cx="2736850" cy="1554162"/>
          </a:xfrm>
          <a:prstGeom prst="rect">
            <a:avLst/>
          </a:prstGeom>
          <a:solidFill>
            <a:srgbClr val="FF00FF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What do you notice about these forces?</a:t>
            </a:r>
            <a:endParaRPr lang="en-US" sz="3200"/>
          </a:p>
        </p:txBody>
      </p:sp>
      <p:sp>
        <p:nvSpPr>
          <p:cNvPr id="7186" name="WordArt 18"/>
          <p:cNvSpPr>
            <a:spLocks noChangeArrowheads="1" noChangeShapeType="1" noTextEdit="1"/>
          </p:cNvSpPr>
          <p:nvPr/>
        </p:nvSpPr>
        <p:spPr bwMode="auto">
          <a:xfrm>
            <a:off x="323850" y="1341438"/>
            <a:ext cx="7920038" cy="461803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30125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They are balanced!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8" grpId="0" animBg="1"/>
      <p:bldP spid="7185" grpId="0" animBg="1"/>
      <p:bldP spid="71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Now it’s your turn …</a:t>
            </a:r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You are going to have 6 different objects which you need to label correctly.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These are things I will be looking for: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Choose all the correct forces you think are acting on the object 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Make sure arrows show clearly which force you think is most powerful.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Your arrows should be pointing in the correct direction (the direction of the force) and should be in the correct place on the diagram.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362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Airport</vt:lpstr>
      <vt:lpstr>Default Design</vt:lpstr>
      <vt:lpstr>Labelling Forces</vt:lpstr>
      <vt:lpstr>What were the names of the forces you had on your vocabulary cards last week?</vt:lpstr>
      <vt:lpstr>PowerPoint Presentation</vt:lpstr>
      <vt:lpstr>What forces are acting on this car which is driving along?</vt:lpstr>
      <vt:lpstr>What forces are acting on this duck floating in the water – it’s NOT moving?</vt:lpstr>
      <vt:lpstr>Now it’s your turn …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Labelling Forces</dc:title>
  <dc:creator>Mrs Stewart</dc:creator>
  <cp:lastModifiedBy>Teacher E-Solutions</cp:lastModifiedBy>
  <cp:revision>2</cp:revision>
  <dcterms:created xsi:type="dcterms:W3CDTF">2008-01-19T18:46:58Z</dcterms:created>
  <dcterms:modified xsi:type="dcterms:W3CDTF">2019-01-18T17:17:59Z</dcterms:modified>
</cp:coreProperties>
</file>