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5" r:id="rId5"/>
    <p:sldId id="274" r:id="rId6"/>
    <p:sldId id="273" r:id="rId7"/>
    <p:sldId id="266" r:id="rId8"/>
    <p:sldId id="267" r:id="rId9"/>
    <p:sldId id="263" r:id="rId10"/>
    <p:sldId id="269" r:id="rId11"/>
    <p:sldId id="270" r:id="rId12"/>
    <p:sldId id="271" r:id="rId13"/>
    <p:sldId id="272" r:id="rId14"/>
    <p:sldId id="268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FF05"/>
    <a:srgbClr val="EFFFEF"/>
    <a:srgbClr val="C5FFC5"/>
    <a:srgbClr val="DAD500"/>
    <a:srgbClr val="FFFFE1"/>
    <a:srgbClr val="F4EE00"/>
    <a:srgbClr val="FF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FCD8F-C6E8-461B-84BA-14E7009AB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09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F03C-60CC-4CF7-9C30-342D7C2015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12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CD95E-1431-433A-B8B4-669916750D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1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CBD5B-9AA4-46BD-9B64-06418E61B2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4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9BC1D-A489-4F3A-A7A1-FA1CB975A4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09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FA52B-B3F7-45F5-96A6-301B0681F5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43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5A5E5-47AF-4107-B060-3B6A77B1A8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30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67C17-A254-4BEA-A447-799697630F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64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642DA-A523-4B8E-9FE4-FE4F74B280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6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6C1F7-0829-4DFE-8966-B2A44FACBF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4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65868-95FC-43E7-A537-E828A747B2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0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051F1C6-4975-4CD7-907D-FF4878D992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j035215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913"/>
            <a:ext cx="8821738" cy="630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-36513" y="652463"/>
            <a:ext cx="9144001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1700" b="1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Vehicles that travel on the 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minibus</a:t>
            </a:r>
          </a:p>
        </p:txBody>
      </p:sp>
      <p:pic>
        <p:nvPicPr>
          <p:cNvPr id="16388" name="Picture 4" descr="j01548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924175"/>
            <a:ext cx="59436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racing car</a:t>
            </a:r>
          </a:p>
        </p:txBody>
      </p:sp>
      <p:pic>
        <p:nvPicPr>
          <p:cNvPr id="17412" name="Picture 4" descr="j03985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708275"/>
            <a:ext cx="5489575" cy="290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motorbike</a:t>
            </a:r>
          </a:p>
        </p:txBody>
      </p:sp>
      <p:pic>
        <p:nvPicPr>
          <p:cNvPr id="18438" name="Picture 6" descr="j01918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349500"/>
            <a:ext cx="524827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bike</a:t>
            </a:r>
          </a:p>
        </p:txBody>
      </p:sp>
      <p:pic>
        <p:nvPicPr>
          <p:cNvPr id="19460" name="Picture 4" descr="j02333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708275"/>
            <a:ext cx="5446713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van</a:t>
            </a:r>
          </a:p>
        </p:txBody>
      </p:sp>
      <p:pic>
        <p:nvPicPr>
          <p:cNvPr id="15364" name="Picture 4" descr="j0244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433638"/>
            <a:ext cx="5041900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car</a:t>
            </a:r>
          </a:p>
        </p:txBody>
      </p:sp>
      <p:pic>
        <p:nvPicPr>
          <p:cNvPr id="8197" name="Picture 5" descr="j03683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636838"/>
            <a:ext cx="5976938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lorry</a:t>
            </a:r>
          </a:p>
        </p:txBody>
      </p:sp>
      <p:pic>
        <p:nvPicPr>
          <p:cNvPr id="11268" name="Picture 4" descr="j02335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552700"/>
            <a:ext cx="6911975" cy="325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29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ambulance</a:t>
            </a:r>
          </a:p>
        </p:txBody>
      </p:sp>
      <p:pic>
        <p:nvPicPr>
          <p:cNvPr id="12293" name="Picture 5" descr="CG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517775"/>
            <a:ext cx="5472113" cy="373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29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tractor</a:t>
            </a:r>
          </a:p>
        </p:txBody>
      </p:sp>
      <p:pic>
        <p:nvPicPr>
          <p:cNvPr id="21508" name="Picture 4" descr="j0290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48468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274638"/>
            <a:ext cx="9396413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06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car transporter</a:t>
            </a:r>
          </a:p>
        </p:txBody>
      </p:sp>
      <p:pic>
        <p:nvPicPr>
          <p:cNvPr id="20484" name="Picture 4" descr="bd10744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349500"/>
            <a:ext cx="72009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bus</a:t>
            </a:r>
          </a:p>
        </p:txBody>
      </p:sp>
      <p:pic>
        <p:nvPicPr>
          <p:cNvPr id="13316" name="Picture 4" descr="CG1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084388"/>
            <a:ext cx="5040312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fire engine</a:t>
            </a:r>
          </a:p>
        </p:txBody>
      </p:sp>
      <p:pic>
        <p:nvPicPr>
          <p:cNvPr id="14340" name="Picture 4" descr="j03182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460625"/>
            <a:ext cx="734536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5FF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taxi</a:t>
            </a:r>
          </a:p>
        </p:txBody>
      </p:sp>
      <p:pic>
        <p:nvPicPr>
          <p:cNvPr id="10245" name="Picture 5" descr="tn00482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565400"/>
            <a:ext cx="5184775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</Words>
  <Application>Microsoft Office PowerPoint</Application>
  <PresentationFormat>On-screen Show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Berlin Sans FB Demi</vt:lpstr>
      <vt:lpstr>Default Design</vt:lpstr>
      <vt:lpstr>PowerPoint Presentation</vt:lpstr>
      <vt:lpstr>car</vt:lpstr>
      <vt:lpstr>lorry</vt:lpstr>
      <vt:lpstr>ambulance</vt:lpstr>
      <vt:lpstr>tractor</vt:lpstr>
      <vt:lpstr>car transporter</vt:lpstr>
      <vt:lpstr>bus</vt:lpstr>
      <vt:lpstr>fire engine</vt:lpstr>
      <vt:lpstr>taxi</vt:lpstr>
      <vt:lpstr>minibus</vt:lpstr>
      <vt:lpstr>racing car</vt:lpstr>
      <vt:lpstr>motorbike</vt:lpstr>
      <vt:lpstr>bike</vt:lpstr>
      <vt:lpstr>van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kleeds</dc:creator>
  <cp:lastModifiedBy>Teacher E-Solutions</cp:lastModifiedBy>
  <cp:revision>7</cp:revision>
  <dcterms:created xsi:type="dcterms:W3CDTF">2007-04-17T08:21:43Z</dcterms:created>
  <dcterms:modified xsi:type="dcterms:W3CDTF">2019-01-18T17:28:04Z</dcterms:modified>
</cp:coreProperties>
</file>