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4" r:id="rId4"/>
    <p:sldId id="265" r:id="rId5"/>
    <p:sldId id="274" r:id="rId6"/>
    <p:sldId id="273" r:id="rId7"/>
    <p:sldId id="266" r:id="rId8"/>
    <p:sldId id="267" r:id="rId9"/>
    <p:sldId id="263" r:id="rId10"/>
    <p:sldId id="269" r:id="rId11"/>
    <p:sldId id="270" r:id="rId12"/>
    <p:sldId id="271" r:id="rId13"/>
    <p:sldId id="272" r:id="rId14"/>
    <p:sldId id="268" r:id="rId15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FF05"/>
    <a:srgbClr val="EFFFEF"/>
    <a:srgbClr val="C5FFC5"/>
    <a:srgbClr val="DAD500"/>
    <a:srgbClr val="FFFFE1"/>
    <a:srgbClr val="F4EE00"/>
    <a:srgbClr val="FFFF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EFCD8F-C6E8-461B-84BA-14E7009AB92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8093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E4F03C-60CC-4CF7-9C30-342D7C20155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7124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3CD95E-1431-433A-B8B4-669916750D9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1816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3CBD5B-9AA4-46BD-9B64-06418E61B2B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7440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F9BC1D-A489-4F3A-A7A1-FA1CB975A46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9092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5FA52B-B3F7-45F5-96A6-301B0681F5C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436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45A5E5-47AF-4107-B060-3B6A77B1A82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0303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F67C17-A254-4BEA-A447-799697630F2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7647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7642DA-A523-4B8E-9FE4-FE4F74B2805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9562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E6C1F7-0829-4DFE-8966-B2A44FACBFB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9548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465868-95FC-43E7-A537-E828A747B29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505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FF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5051F1C6-4975-4CD7-907D-FF4878D992F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5" descr="j0352151"/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88913"/>
            <a:ext cx="8821738" cy="6303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-36513" y="652463"/>
            <a:ext cx="9144001" cy="544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11700" b="1">
                <a:solidFill>
                  <a:srgbClr val="05FF0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Vehicles that travel on the ground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641475"/>
          </a:xfrm>
        </p:spPr>
        <p:txBody>
          <a:bodyPr/>
          <a:lstStyle/>
          <a:p>
            <a:pPr eaLnBrk="1" hangingPunct="1">
              <a:defRPr/>
            </a:pPr>
            <a:r>
              <a:rPr lang="en-GB" sz="14200" b="1" smtClean="0">
                <a:solidFill>
                  <a:srgbClr val="05FF0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minibus</a:t>
            </a:r>
          </a:p>
        </p:txBody>
      </p:sp>
      <p:pic>
        <p:nvPicPr>
          <p:cNvPr id="16388" name="Picture 4" descr="j015487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2924175"/>
            <a:ext cx="5943600" cy="270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641475"/>
          </a:xfrm>
        </p:spPr>
        <p:txBody>
          <a:bodyPr/>
          <a:lstStyle/>
          <a:p>
            <a:pPr eaLnBrk="1" hangingPunct="1">
              <a:defRPr/>
            </a:pPr>
            <a:r>
              <a:rPr lang="en-GB" sz="14200" b="1" smtClean="0">
                <a:solidFill>
                  <a:srgbClr val="05FF0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racing car</a:t>
            </a:r>
          </a:p>
        </p:txBody>
      </p:sp>
      <p:pic>
        <p:nvPicPr>
          <p:cNvPr id="17412" name="Picture 4" descr="j039854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2708275"/>
            <a:ext cx="5489575" cy="290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641475"/>
          </a:xfrm>
        </p:spPr>
        <p:txBody>
          <a:bodyPr/>
          <a:lstStyle/>
          <a:p>
            <a:pPr eaLnBrk="1" hangingPunct="1">
              <a:defRPr/>
            </a:pPr>
            <a:r>
              <a:rPr lang="en-GB" sz="14200" b="1" smtClean="0">
                <a:solidFill>
                  <a:srgbClr val="05FF0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motorbike</a:t>
            </a:r>
          </a:p>
        </p:txBody>
      </p:sp>
      <p:pic>
        <p:nvPicPr>
          <p:cNvPr id="18438" name="Picture 6" descr="j019184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2349500"/>
            <a:ext cx="5248275" cy="3821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641475"/>
          </a:xfrm>
        </p:spPr>
        <p:txBody>
          <a:bodyPr/>
          <a:lstStyle/>
          <a:p>
            <a:pPr eaLnBrk="1" hangingPunct="1">
              <a:defRPr/>
            </a:pPr>
            <a:r>
              <a:rPr lang="en-GB" sz="14200" b="1" smtClean="0">
                <a:solidFill>
                  <a:srgbClr val="05FF0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bike</a:t>
            </a:r>
          </a:p>
        </p:txBody>
      </p:sp>
      <p:pic>
        <p:nvPicPr>
          <p:cNvPr id="19460" name="Picture 4" descr="j02333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2708275"/>
            <a:ext cx="5446713" cy="352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641475"/>
          </a:xfrm>
        </p:spPr>
        <p:txBody>
          <a:bodyPr/>
          <a:lstStyle/>
          <a:p>
            <a:pPr eaLnBrk="1" hangingPunct="1">
              <a:defRPr/>
            </a:pPr>
            <a:r>
              <a:rPr lang="en-GB" sz="14200" b="1" smtClean="0">
                <a:solidFill>
                  <a:srgbClr val="05FF0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van</a:t>
            </a:r>
          </a:p>
        </p:txBody>
      </p:sp>
      <p:pic>
        <p:nvPicPr>
          <p:cNvPr id="15364" name="Picture 4" descr="j024497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2433638"/>
            <a:ext cx="5041900" cy="3659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641475"/>
          </a:xfrm>
        </p:spPr>
        <p:txBody>
          <a:bodyPr/>
          <a:lstStyle/>
          <a:p>
            <a:pPr eaLnBrk="1" hangingPunct="1">
              <a:defRPr/>
            </a:pPr>
            <a:r>
              <a:rPr lang="en-GB" sz="14200" b="1" smtClean="0">
                <a:solidFill>
                  <a:srgbClr val="05FF0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car</a:t>
            </a:r>
          </a:p>
        </p:txBody>
      </p:sp>
      <p:pic>
        <p:nvPicPr>
          <p:cNvPr id="8197" name="Picture 5" descr="j036839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2636838"/>
            <a:ext cx="5976938" cy="290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641475"/>
          </a:xfrm>
        </p:spPr>
        <p:txBody>
          <a:bodyPr/>
          <a:lstStyle/>
          <a:p>
            <a:pPr eaLnBrk="1" hangingPunct="1">
              <a:defRPr/>
            </a:pPr>
            <a:r>
              <a:rPr lang="en-GB" sz="14200" b="1" smtClean="0">
                <a:solidFill>
                  <a:srgbClr val="05FF0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lorry</a:t>
            </a:r>
          </a:p>
        </p:txBody>
      </p:sp>
      <p:pic>
        <p:nvPicPr>
          <p:cNvPr id="11268" name="Picture 4" descr="j02335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2552700"/>
            <a:ext cx="6911975" cy="3252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641475"/>
          </a:xfrm>
        </p:spPr>
        <p:txBody>
          <a:bodyPr/>
          <a:lstStyle/>
          <a:p>
            <a:pPr eaLnBrk="1" hangingPunct="1">
              <a:defRPr/>
            </a:pPr>
            <a:r>
              <a:rPr lang="en-GB" sz="12900" b="1" smtClean="0">
                <a:solidFill>
                  <a:srgbClr val="05FF0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ambulance</a:t>
            </a:r>
          </a:p>
        </p:txBody>
      </p:sp>
      <p:pic>
        <p:nvPicPr>
          <p:cNvPr id="12293" name="Picture 5" descr="CG2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2517775"/>
            <a:ext cx="5472113" cy="373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641475"/>
          </a:xfrm>
        </p:spPr>
        <p:txBody>
          <a:bodyPr/>
          <a:lstStyle/>
          <a:p>
            <a:pPr eaLnBrk="1" hangingPunct="1">
              <a:defRPr/>
            </a:pPr>
            <a:r>
              <a:rPr lang="en-GB" sz="12900" b="1" smtClean="0">
                <a:solidFill>
                  <a:srgbClr val="05FF0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tractor</a:t>
            </a:r>
          </a:p>
        </p:txBody>
      </p:sp>
      <p:pic>
        <p:nvPicPr>
          <p:cNvPr id="21508" name="Picture 4" descr="j029060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2133600"/>
            <a:ext cx="4484687" cy="434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-107950" y="274638"/>
            <a:ext cx="9396413" cy="1641475"/>
          </a:xfrm>
        </p:spPr>
        <p:txBody>
          <a:bodyPr/>
          <a:lstStyle/>
          <a:p>
            <a:pPr eaLnBrk="1" hangingPunct="1">
              <a:defRPr/>
            </a:pPr>
            <a:r>
              <a:rPr lang="en-GB" sz="10600" b="1" smtClean="0">
                <a:solidFill>
                  <a:srgbClr val="05FF0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car transporter</a:t>
            </a:r>
          </a:p>
        </p:txBody>
      </p:sp>
      <p:pic>
        <p:nvPicPr>
          <p:cNvPr id="20484" name="Picture 4" descr="bd10744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2349500"/>
            <a:ext cx="7200900" cy="331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641475"/>
          </a:xfrm>
        </p:spPr>
        <p:txBody>
          <a:bodyPr/>
          <a:lstStyle/>
          <a:p>
            <a:pPr eaLnBrk="1" hangingPunct="1">
              <a:defRPr/>
            </a:pPr>
            <a:r>
              <a:rPr lang="en-GB" sz="14200" b="1" smtClean="0">
                <a:solidFill>
                  <a:srgbClr val="05FF0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bus</a:t>
            </a:r>
          </a:p>
        </p:txBody>
      </p:sp>
      <p:pic>
        <p:nvPicPr>
          <p:cNvPr id="13316" name="Picture 4" descr="CG1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2084388"/>
            <a:ext cx="5040312" cy="372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641475"/>
          </a:xfrm>
        </p:spPr>
        <p:txBody>
          <a:bodyPr/>
          <a:lstStyle/>
          <a:p>
            <a:pPr eaLnBrk="1" hangingPunct="1">
              <a:defRPr/>
            </a:pPr>
            <a:r>
              <a:rPr lang="en-GB" sz="14200" b="1" smtClean="0">
                <a:solidFill>
                  <a:srgbClr val="05FF0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fire engine</a:t>
            </a:r>
          </a:p>
        </p:txBody>
      </p:sp>
      <p:pic>
        <p:nvPicPr>
          <p:cNvPr id="14340" name="Picture 4" descr="j031828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2460625"/>
            <a:ext cx="7345363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641475"/>
          </a:xfrm>
        </p:spPr>
        <p:txBody>
          <a:bodyPr/>
          <a:lstStyle/>
          <a:p>
            <a:pPr eaLnBrk="1" hangingPunct="1">
              <a:defRPr/>
            </a:pPr>
            <a:r>
              <a:rPr lang="en-GB" sz="14200" b="1" smtClean="0">
                <a:solidFill>
                  <a:srgbClr val="05FF0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erlin Sans FB Demi" pitchFamily="34" charset="0"/>
              </a:rPr>
              <a:t>taxi</a:t>
            </a:r>
          </a:p>
        </p:txBody>
      </p:sp>
      <p:pic>
        <p:nvPicPr>
          <p:cNvPr id="10245" name="Picture 5" descr="tn00482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2565400"/>
            <a:ext cx="5184775" cy="344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22</Words>
  <Application>Microsoft Office PowerPoint</Application>
  <PresentationFormat>On-screen Show (4:3)</PresentationFormat>
  <Paragraphs>14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Berlin Sans FB Demi</vt:lpstr>
      <vt:lpstr>Default Design</vt:lpstr>
      <vt:lpstr>PowerPoint Presentation</vt:lpstr>
      <vt:lpstr>car</vt:lpstr>
      <vt:lpstr>lorry</vt:lpstr>
      <vt:lpstr>ambulance</vt:lpstr>
      <vt:lpstr>tractor</vt:lpstr>
      <vt:lpstr>car transporter</vt:lpstr>
      <vt:lpstr>bus</vt:lpstr>
      <vt:lpstr>fire engine</vt:lpstr>
      <vt:lpstr>taxi</vt:lpstr>
      <vt:lpstr>minibus</vt:lpstr>
      <vt:lpstr>racing car</vt:lpstr>
      <vt:lpstr>motorbike</vt:lpstr>
      <vt:lpstr>bike</vt:lpstr>
      <vt:lpstr>van</vt:lpstr>
    </vt:vector>
  </TitlesOfParts>
  <Company>RM plc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kleeds</dc:creator>
  <cp:lastModifiedBy>Teacher E-Solutions</cp:lastModifiedBy>
  <cp:revision>7</cp:revision>
  <dcterms:created xsi:type="dcterms:W3CDTF">2007-04-17T08:21:43Z</dcterms:created>
  <dcterms:modified xsi:type="dcterms:W3CDTF">2019-01-18T17:28:04Z</dcterms:modified>
</cp:coreProperties>
</file>