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4E8"/>
    <a:srgbClr val="FF00FF"/>
    <a:srgbClr val="660066"/>
    <a:srgbClr val="99FF99"/>
    <a:srgbClr val="FFCC99"/>
    <a:srgbClr val="FF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84" autoAdjust="0"/>
    <p:restoredTop sz="94670" autoAdjust="0"/>
  </p:normalViewPr>
  <p:slideViewPr>
    <p:cSldViewPr>
      <p:cViewPr>
        <p:scale>
          <a:sx n="100" d="100"/>
          <a:sy n="100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19FFB-AE6F-4D27-8BCC-953565A65D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351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18EA2-92D2-4176-ABCD-E2028427A0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40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F3E28-AF4B-4C29-BF06-72340317CD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42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D6718-E3BC-4696-B690-D62A645E5B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61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990E9-48C9-46B6-8115-9DA6A8013A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05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F5868-CB48-440F-A310-7DD6E6266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5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D8869-DA37-43A9-8234-56C5A01DE0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0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7EE89-C730-434E-B9B9-570F47AAB5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13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9D196-6C08-446B-9D37-A6CF1738D6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20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7D0E6-FDFA-48A3-9CAC-EA2FD815D1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35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21286-ED8E-4783-85E0-A05093A330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8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4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8A2F4A5B-6BF5-4270-B41D-F841DA8351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17" Type="http://schemas.openxmlformats.org/officeDocument/2006/relationships/image" Target="../media/image16.wmf"/><Relationship Id="rId2" Type="http://schemas.openxmlformats.org/officeDocument/2006/relationships/image" Target="../media/image1.wmf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gif"/><Relationship Id="rId5" Type="http://schemas.openxmlformats.org/officeDocument/2006/relationships/image" Target="../media/image4.wmf"/><Relationship Id="rId15" Type="http://schemas.openxmlformats.org/officeDocument/2006/relationships/image" Target="../media/image1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Relationship Id="rId14" Type="http://schemas.openxmlformats.org/officeDocument/2006/relationships/image" Target="../media/image1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image" Target="../media/image21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MCj037015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620713"/>
            <a:ext cx="7175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2484438" y="2133600"/>
            <a:ext cx="4392612" cy="20542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lba Super"/>
              </a:rPr>
              <a:t>SCIENCE</a:t>
            </a:r>
          </a:p>
        </p:txBody>
      </p:sp>
      <p:sp>
        <p:nvSpPr>
          <p:cNvPr id="2052" name="AutoShape 28"/>
          <p:cNvSpPr>
            <a:spLocks noChangeArrowheads="1"/>
          </p:cNvSpPr>
          <p:nvPr/>
        </p:nvSpPr>
        <p:spPr bwMode="auto">
          <a:xfrm>
            <a:off x="1619250" y="2276475"/>
            <a:ext cx="6697663" cy="3386138"/>
          </a:xfrm>
          <a:prstGeom prst="irregularSeal2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 rot="-1019100">
            <a:off x="3059113" y="3205163"/>
            <a:ext cx="38877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>
                <a:latin typeface="Baby Kruffy" pitchFamily="2" charset="0"/>
              </a:rPr>
              <a:t>      </a:t>
            </a:r>
            <a:r>
              <a:rPr lang="en-GB" sz="4400">
                <a:latin typeface="Alba Super" pitchFamily="2" charset="0"/>
              </a:rPr>
              <a:t>LET’S INVESTIGATE</a:t>
            </a: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23850" y="260350"/>
            <a:ext cx="8424863" cy="6264275"/>
          </a:xfrm>
          <a:prstGeom prst="rect">
            <a:avLst/>
          </a:prstGeom>
          <a:noFill/>
          <a:ln w="3016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5" name="Picture 8" descr="MMj0283696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MCj0351967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25538"/>
            <a:ext cx="725488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0" descr="MCj035197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05644">
            <a:off x="7308850" y="5013325"/>
            <a:ext cx="1036638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1" descr="MCj0287105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63182">
            <a:off x="7667625" y="3860800"/>
            <a:ext cx="66675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2" descr="MCHM00050_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5445125"/>
            <a:ext cx="8651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3" descr="MCHM00247_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581525"/>
            <a:ext cx="8334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6" descr="MCj03360530000[1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133600"/>
            <a:ext cx="719137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7" descr="MCj03538750000[1]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500438"/>
            <a:ext cx="974725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9" descr="MMj02135110000[1]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916113"/>
            <a:ext cx="5334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20" descr="MCj03519160000[1]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09355">
            <a:off x="611188" y="1700213"/>
            <a:ext cx="593725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21" descr="MMj03367140000[1]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661025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2" descr="MCBD20091_0000[1]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982605">
            <a:off x="7092950" y="404813"/>
            <a:ext cx="78740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23" descr="MCTN01280_0000[1]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276475"/>
            <a:ext cx="69691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24" descr="MCj04059520000[1]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565400"/>
            <a:ext cx="849313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6" descr="MCj02372720000[1]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5084763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65735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Alba Super" pitchFamily="2" charset="0"/>
              </a:rPr>
              <a:t>What are these two finely dressed children investigating?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2205038"/>
            <a:ext cx="5165725" cy="3511550"/>
          </a:xfrm>
          <a:noFill/>
        </p:spPr>
      </p:pic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2484438" y="5876925"/>
            <a:ext cx="46815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latin typeface="Alba Super" pitchFamily="2" charset="0"/>
              </a:rPr>
              <a:t>What is their prediction?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Alba Super" pitchFamily="2" charset="0"/>
              </a:rPr>
              <a:t>What could these children be raising question about?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2852738"/>
            <a:ext cx="5167312" cy="2736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Alba Super" pitchFamily="2" charset="0"/>
              </a:rPr>
              <a:t>Careful planning needed for this one, but what question could they be trying to answer?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2852738"/>
            <a:ext cx="5164138" cy="3406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>
                <a:latin typeface="Alba Super" pitchFamily="2" charset="0"/>
              </a:rPr>
              <a:t>Can you shed any light on this one?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7550" y="2439988"/>
            <a:ext cx="5167313" cy="28463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Alba Super" pitchFamily="2" charset="0"/>
              </a:rPr>
              <a:t>Finally, what’s this all about?</a:t>
            </a:r>
          </a:p>
        </p:txBody>
      </p:sp>
      <p:pic>
        <p:nvPicPr>
          <p:cNvPr id="15363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7550" y="2262188"/>
            <a:ext cx="5167313" cy="32019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250825" y="1341438"/>
            <a:ext cx="496887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395288" y="620713"/>
            <a:ext cx="8351837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pPr marL="342900" indent="-342900"/>
            <a:r>
              <a:rPr lang="en-GB" sz="2400" b="1"/>
              <a:t>Attainment targets : Scientific enquiry </a:t>
            </a:r>
            <a:r>
              <a:rPr lang="en-GB" sz="2400"/>
              <a:t>There are five aspects of attainment in this attainment target:                                   </a:t>
            </a:r>
          </a:p>
          <a:p>
            <a:pPr marL="342900" indent="-342900">
              <a:buFontTx/>
              <a:buAutoNum type="arabicPeriod"/>
            </a:pPr>
            <a:r>
              <a:rPr lang="en-GB" sz="2400"/>
              <a:t>Ideas and evidence</a:t>
            </a:r>
          </a:p>
          <a:p>
            <a:pPr marL="342900" indent="-342900">
              <a:buFontTx/>
              <a:buAutoNum type="arabicPeriod"/>
            </a:pPr>
            <a:r>
              <a:rPr lang="en-GB" sz="2400"/>
              <a:t> Planning</a:t>
            </a:r>
          </a:p>
          <a:p>
            <a:pPr marL="342900" indent="-342900"/>
            <a:r>
              <a:rPr lang="en-GB" sz="2400"/>
              <a:t>3. Carrying out</a:t>
            </a:r>
          </a:p>
          <a:p>
            <a:pPr marL="342900" indent="-342900"/>
            <a:r>
              <a:rPr lang="en-GB" sz="2400"/>
              <a:t>4. Interpreting and evaluating</a:t>
            </a:r>
          </a:p>
          <a:p>
            <a:pPr marL="342900" indent="-342900"/>
            <a:r>
              <a:rPr lang="en-GB" sz="2400"/>
              <a:t>5. Recording and presenting data</a:t>
            </a:r>
          </a:p>
          <a:p>
            <a:pPr marL="342900" indent="-342900"/>
            <a:r>
              <a:rPr lang="en-GB" sz="2400" b="1"/>
              <a:t> </a:t>
            </a:r>
            <a:endParaRPr lang="en-GB" sz="2400"/>
          </a:p>
          <a:p>
            <a:pPr marL="342900" indent="-342900"/>
            <a:r>
              <a:rPr lang="en-GB" sz="2400" b="1"/>
              <a:t>Level 1</a:t>
            </a:r>
            <a:endParaRPr lang="en-GB" sz="2400"/>
          </a:p>
          <a:p>
            <a:pPr marL="342900" indent="-342900"/>
            <a:r>
              <a:rPr lang="en-GB" sz="2400"/>
              <a:t>    I can describe or respond appropriately to simple features of objects, living things and events I observe, communicating my findings in simple ways </a:t>
            </a:r>
            <a:r>
              <a:rPr lang="en-GB" sz="2400" i="1"/>
              <a:t>for example, talking about my work, through drawings, simple charts</a:t>
            </a:r>
            <a:r>
              <a:rPr lang="en-GB" sz="2400"/>
              <a:t>.</a:t>
            </a:r>
          </a:p>
          <a:p>
            <a:pPr marL="342900" indent="-342900"/>
            <a:r>
              <a:rPr lang="en-GB" sz="2400"/>
              <a:t> </a:t>
            </a:r>
          </a:p>
          <a:p>
            <a:pPr marL="342900" indent="-342900"/>
            <a:r>
              <a:rPr lang="en-GB" sz="240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179388" y="222250"/>
            <a:ext cx="8785225" cy="4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r>
              <a:rPr lang="en-GB" sz="2400" b="1"/>
              <a:t>Level 2</a:t>
            </a:r>
            <a:r>
              <a:rPr lang="en-GB" sz="2400"/>
              <a:t/>
            </a:r>
            <a:br>
              <a:rPr lang="en-GB" sz="2400"/>
            </a:br>
            <a:endParaRPr lang="en-GB" sz="2400"/>
          </a:p>
          <a:p>
            <a:pPr>
              <a:buFontTx/>
              <a:buChar char="•"/>
            </a:pPr>
            <a:r>
              <a:rPr lang="en-GB" sz="2400"/>
              <a:t>I can respond to suggestions about how to find things out and, with help, make my own suggestions about how to collect data to answer questions. </a:t>
            </a:r>
          </a:p>
          <a:p>
            <a:pPr>
              <a:buFontTx/>
              <a:buChar char="•"/>
            </a:pPr>
            <a:r>
              <a:rPr lang="en-GB" sz="2400"/>
              <a:t>I can use simple texts, with help, to find information. </a:t>
            </a:r>
          </a:p>
          <a:p>
            <a:pPr>
              <a:buFontTx/>
              <a:buChar char="•"/>
            </a:pPr>
            <a:r>
              <a:rPr lang="en-GB" sz="2400"/>
              <a:t>I can use simple equipment provided and make observations related to my task.</a:t>
            </a:r>
          </a:p>
          <a:p>
            <a:pPr>
              <a:buFontTx/>
              <a:buChar char="•"/>
            </a:pPr>
            <a:r>
              <a:rPr lang="en-GB" sz="2400"/>
              <a:t>I can observe and compare objects, living things and events. </a:t>
            </a:r>
          </a:p>
          <a:p>
            <a:pPr>
              <a:buFontTx/>
              <a:buChar char="•"/>
            </a:pPr>
            <a:r>
              <a:rPr lang="en-GB" sz="2400"/>
              <a:t>I can describe my observations using scientific vocabulary and record them, using simple tables when appropriate.</a:t>
            </a:r>
          </a:p>
          <a:p>
            <a:pPr>
              <a:buFontTx/>
              <a:buChar char="•"/>
            </a:pPr>
            <a:r>
              <a:rPr lang="en-GB" sz="2400"/>
              <a:t>I can say whether what happened was what I expected.</a:t>
            </a:r>
          </a:p>
          <a:p>
            <a:r>
              <a:rPr lang="en-GB" sz="240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747125" cy="57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179388" y="563563"/>
            <a:ext cx="8785225" cy="58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r>
              <a:rPr lang="en-GB" sz="2400" b="1"/>
              <a:t>Level 3</a:t>
            </a:r>
            <a:r>
              <a:rPr lang="en-GB" sz="2400"/>
              <a:t/>
            </a:r>
            <a:br>
              <a:rPr lang="en-GB" sz="2400"/>
            </a:br>
            <a:endParaRPr lang="en-GB" sz="2400"/>
          </a:p>
          <a:p>
            <a:pPr>
              <a:buFontTx/>
              <a:buChar char="•"/>
            </a:pPr>
            <a:r>
              <a:rPr lang="en-GB" sz="2400"/>
              <a:t>I respond to suggestions and put forward my own ideas about how to find the answer to a question. </a:t>
            </a:r>
          </a:p>
          <a:p>
            <a:pPr>
              <a:buFontTx/>
              <a:buChar char="•"/>
            </a:pPr>
            <a:r>
              <a:rPr lang="en-GB" sz="2400"/>
              <a:t>I can recognise why it is important to collect data to answer questions. </a:t>
            </a:r>
          </a:p>
          <a:p>
            <a:pPr>
              <a:buFontTx/>
              <a:buChar char="•"/>
            </a:pPr>
            <a:r>
              <a:rPr lang="en-GB" sz="2400"/>
              <a:t>I can use simple texts to find information. </a:t>
            </a:r>
          </a:p>
          <a:p>
            <a:pPr>
              <a:buFontTx/>
              <a:buChar char="•"/>
            </a:pPr>
            <a:r>
              <a:rPr lang="en-GB" sz="2400"/>
              <a:t>I can make relevant observations and measure quantities, such as length or mass, using a range of simple equipment. </a:t>
            </a:r>
          </a:p>
          <a:p>
            <a:pPr>
              <a:buFontTx/>
              <a:buChar char="•"/>
            </a:pPr>
            <a:r>
              <a:rPr lang="en-GB" sz="2400"/>
              <a:t>Where appropriate, I can carry out a fair test with some help, recognising and explaining why it is fair. </a:t>
            </a:r>
          </a:p>
          <a:p>
            <a:pPr>
              <a:buFontTx/>
              <a:buChar char="•"/>
            </a:pPr>
            <a:r>
              <a:rPr lang="en-GB" sz="2400"/>
              <a:t>I can record my observations in a variety of ways. </a:t>
            </a:r>
          </a:p>
          <a:p>
            <a:pPr>
              <a:buFontTx/>
              <a:buChar char="•"/>
            </a:pPr>
            <a:r>
              <a:rPr lang="en-GB" sz="2400"/>
              <a:t>I can provide explanations for observations and for simple patterns in recorded measurements. </a:t>
            </a:r>
          </a:p>
          <a:p>
            <a:pPr>
              <a:buFontTx/>
              <a:buChar char="•"/>
            </a:pPr>
            <a:r>
              <a:rPr lang="en-GB" sz="2400"/>
              <a:t>I can communicate in a scientific way what I have found out and suggest improvements in my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250825" y="476250"/>
            <a:ext cx="8569325" cy="591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r>
              <a:rPr lang="en-GB" sz="2400" b="1"/>
              <a:t>Level 4</a:t>
            </a:r>
            <a:r>
              <a:rPr lang="en-GB" sz="2400"/>
              <a:t/>
            </a:r>
            <a:br>
              <a:rPr lang="en-GB" sz="2400"/>
            </a:br>
            <a:endParaRPr lang="en-GB" sz="2400"/>
          </a:p>
          <a:p>
            <a:pPr>
              <a:buFontTx/>
              <a:buChar char="•"/>
            </a:pPr>
            <a:r>
              <a:rPr lang="en-GB"/>
              <a:t>I can recognise that scientific ideas are based on evidence. </a:t>
            </a:r>
          </a:p>
          <a:p>
            <a:pPr>
              <a:buFontTx/>
              <a:buChar char="•"/>
            </a:pPr>
            <a:r>
              <a:rPr lang="en-GB"/>
              <a:t>In my own investigative work, I can decide on an appropriate approach </a:t>
            </a:r>
            <a:r>
              <a:rPr lang="en-GB" i="1"/>
              <a:t>for example, using a fair test</a:t>
            </a:r>
            <a:r>
              <a:rPr lang="en-GB"/>
              <a:t> to answer a question. </a:t>
            </a:r>
          </a:p>
          <a:p>
            <a:pPr>
              <a:buFontTx/>
              <a:buChar char="•"/>
            </a:pPr>
            <a:r>
              <a:rPr lang="en-GB"/>
              <a:t>Where appropriate, I can describe, or show  the way I  perform my task, how to vary one factor while keeping others the same. </a:t>
            </a:r>
          </a:p>
          <a:p>
            <a:pPr>
              <a:buFontTx/>
              <a:buChar char="•"/>
            </a:pPr>
            <a:r>
              <a:rPr lang="en-GB"/>
              <a:t>Where appropriate, I can make predictions. </a:t>
            </a:r>
          </a:p>
          <a:p>
            <a:pPr>
              <a:buFontTx/>
              <a:buChar char="•"/>
            </a:pPr>
            <a:r>
              <a:rPr lang="en-GB"/>
              <a:t>I can select information from sources provided for me.  </a:t>
            </a:r>
          </a:p>
          <a:p>
            <a:pPr>
              <a:buFontTx/>
              <a:buChar char="•"/>
            </a:pPr>
            <a:r>
              <a:rPr lang="en-GB"/>
              <a:t>I can select suitable equipment and make a series of observations and measurements that are adequate for the task. </a:t>
            </a:r>
          </a:p>
          <a:p>
            <a:pPr>
              <a:buFontTx/>
              <a:buChar char="•"/>
            </a:pPr>
            <a:r>
              <a:rPr lang="en-GB"/>
              <a:t>I can record my observations, comparisons and measurements using tables and bar charts. I am     beginning to plot points to form simple graphs, and use these graphs to point out and interpret    patterns in their data. </a:t>
            </a:r>
          </a:p>
          <a:p>
            <a:pPr>
              <a:buFontTx/>
              <a:buChar char="•"/>
            </a:pPr>
            <a:r>
              <a:rPr lang="en-GB"/>
              <a:t>I am beginning to relate my conclusions to these patterns and to scientific knowledge and understanding, and to communicate them with appropriate scientific language. </a:t>
            </a:r>
          </a:p>
          <a:p>
            <a:pPr>
              <a:buFontTx/>
              <a:buChar char="•"/>
            </a:pPr>
            <a:r>
              <a:rPr lang="en-GB"/>
              <a:t>I can suggest improvements in their work, giving reasons.</a:t>
            </a:r>
          </a:p>
          <a:p>
            <a:r>
              <a:rPr lang="en-GB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79388" y="463550"/>
            <a:ext cx="8713787" cy="604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r>
              <a:rPr lang="en-GB" sz="1800" b="1"/>
              <a:t>Level 5</a:t>
            </a:r>
            <a:r>
              <a:rPr lang="en-GB" sz="1800"/>
              <a:t/>
            </a:r>
            <a:br>
              <a:rPr lang="en-GB" sz="1800"/>
            </a:br>
            <a:endParaRPr lang="en-GB" sz="1800"/>
          </a:p>
          <a:p>
            <a:pPr>
              <a:buFontTx/>
              <a:buChar char="•"/>
            </a:pPr>
            <a:r>
              <a:rPr lang="en-GB" sz="1800"/>
              <a:t>I can describe how experimental evidence and creative thinking have been combined to provide a scientific explanation. </a:t>
            </a:r>
          </a:p>
          <a:p>
            <a:pPr>
              <a:buFontTx/>
              <a:buChar char="•"/>
            </a:pPr>
            <a:r>
              <a:rPr lang="en-GB" sz="1800"/>
              <a:t>When I try to answer a scientific question, I can identify an appropriate approach. </a:t>
            </a:r>
          </a:p>
          <a:p>
            <a:pPr>
              <a:buFontTx/>
              <a:buChar char="•"/>
            </a:pPr>
            <a:r>
              <a:rPr lang="en-GB" sz="1800"/>
              <a:t>I can select from a range of sources of information. </a:t>
            </a:r>
          </a:p>
          <a:p>
            <a:pPr>
              <a:buFontTx/>
              <a:buChar char="•"/>
            </a:pPr>
            <a:r>
              <a:rPr lang="en-GB" sz="1800"/>
              <a:t>When the investigation involves a fair test, I can identify key factors to be considered. </a:t>
            </a:r>
          </a:p>
          <a:p>
            <a:pPr>
              <a:buFontTx/>
              <a:buChar char="•"/>
            </a:pPr>
            <a:r>
              <a:rPr lang="en-GB" sz="1800"/>
              <a:t>Where appropriate, I can make predictions based on my scientific knowledge and understanding. </a:t>
            </a:r>
          </a:p>
          <a:p>
            <a:pPr>
              <a:buFontTx/>
              <a:buChar char="•"/>
            </a:pPr>
            <a:r>
              <a:rPr lang="en-GB" sz="1800"/>
              <a:t>I can select apparatus for a range of tasks and plan to use it effectively. </a:t>
            </a:r>
          </a:p>
          <a:p>
            <a:pPr>
              <a:buFontTx/>
              <a:buChar char="•"/>
            </a:pPr>
            <a:r>
              <a:rPr lang="en-GB" sz="1800"/>
              <a:t>I can make a series of observations, comparisons or measurements with precision appropriate to the task. </a:t>
            </a:r>
          </a:p>
          <a:p>
            <a:pPr>
              <a:buFontTx/>
              <a:buChar char="•"/>
            </a:pPr>
            <a:r>
              <a:rPr lang="en-GB" sz="1800"/>
              <a:t>I am beginning  to repeat observations and measurements and to offer simple explanations for any differences I encounter. </a:t>
            </a:r>
          </a:p>
          <a:p>
            <a:pPr>
              <a:buFontTx/>
              <a:buChar char="•"/>
            </a:pPr>
            <a:r>
              <a:rPr lang="en-GB" sz="1800"/>
              <a:t>I can record observations and measurements systematically and, where appropriate, present data as line graphs. </a:t>
            </a:r>
          </a:p>
          <a:p>
            <a:pPr>
              <a:buFontTx/>
              <a:buChar char="•"/>
            </a:pPr>
            <a:r>
              <a:rPr lang="en-GB" sz="1800"/>
              <a:t>I can draw conclusions that are consistent with the evidence and begin to relate these to scientific knowledge and understanding.</a:t>
            </a:r>
          </a:p>
          <a:p>
            <a:pPr>
              <a:buFontTx/>
              <a:buChar char="•"/>
            </a:pPr>
            <a:r>
              <a:rPr lang="en-GB" sz="1800"/>
              <a:t>I can make practical suggestions about how my working methods could be improved. </a:t>
            </a:r>
          </a:p>
          <a:p>
            <a:pPr>
              <a:buFontTx/>
              <a:buChar char="•"/>
            </a:pPr>
            <a:r>
              <a:rPr lang="en-GB" sz="1800"/>
              <a:t>I can use appropriate scientific language and conventions to communicate quantitative and qualitative data.</a:t>
            </a:r>
          </a:p>
          <a:p>
            <a:r>
              <a:rPr lang="en-GB" sz="180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3419475" y="549275"/>
            <a:ext cx="5111750" cy="2808288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40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492500" y="1052513"/>
            <a:ext cx="51133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>
                <a:latin typeface="Baby Kruffy" pitchFamily="2" charset="0"/>
              </a:rPr>
              <a:t>      </a:t>
            </a:r>
            <a:r>
              <a:rPr lang="en-GB" sz="4000">
                <a:latin typeface="Alba Super" pitchFamily="2" charset="0"/>
              </a:rPr>
              <a:t>What’s it all</a:t>
            </a:r>
          </a:p>
          <a:p>
            <a:pPr eaLnBrk="1" hangingPunct="1">
              <a:spcBef>
                <a:spcPct val="50000"/>
              </a:spcBef>
            </a:pPr>
            <a:r>
              <a:rPr lang="en-GB" sz="4000">
                <a:latin typeface="Alba Super" pitchFamily="2" charset="0"/>
              </a:rPr>
              <a:t>           about?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79388" y="188913"/>
            <a:ext cx="8785225" cy="6335712"/>
          </a:xfrm>
          <a:prstGeom prst="rect">
            <a:avLst/>
          </a:prstGeom>
          <a:noFill/>
          <a:ln w="2000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08" name="Picture 12" descr="MCj01345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628775"/>
            <a:ext cx="2327275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4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98387">
            <a:off x="7380287" y="5229226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15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034">
            <a:off x="3635375" y="4652963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6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93363">
            <a:off x="6156325" y="5516563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17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79437">
            <a:off x="6588125" y="4076700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18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323951">
            <a:off x="5076825" y="3933825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19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094111">
            <a:off x="900113" y="2060575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20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6382">
            <a:off x="7451725" y="3284538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21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81231">
            <a:off x="2124075" y="620713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22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4632">
            <a:off x="827088" y="908050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24" descr="MCBS01890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637574">
            <a:off x="4716463" y="5229225"/>
            <a:ext cx="6191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7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39750" y="1773238"/>
            <a:ext cx="3024188" cy="719137"/>
            <a:chOff x="340" y="1117"/>
            <a:chExt cx="1905" cy="453"/>
          </a:xfrm>
        </p:grpSpPr>
        <p:sp>
          <p:nvSpPr>
            <p:cNvPr id="4126" name="Rectangle 18"/>
            <p:cNvSpPr>
              <a:spLocks noChangeArrowheads="1"/>
            </p:cNvSpPr>
            <p:nvPr/>
          </p:nvSpPr>
          <p:spPr bwMode="auto">
            <a:xfrm>
              <a:off x="340" y="1117"/>
              <a:ext cx="1860" cy="45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Text Box 6"/>
            <p:cNvSpPr txBox="1">
              <a:spLocks noChangeArrowheads="1"/>
            </p:cNvSpPr>
            <p:nvPr/>
          </p:nvSpPr>
          <p:spPr bwMode="auto">
            <a:xfrm>
              <a:off x="340" y="1207"/>
              <a:ext cx="19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Making predictions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684213" y="2852738"/>
            <a:ext cx="3816350" cy="720725"/>
            <a:chOff x="431" y="1797"/>
            <a:chExt cx="2404" cy="454"/>
          </a:xfrm>
        </p:grpSpPr>
        <p:sp>
          <p:nvSpPr>
            <p:cNvPr id="4124" name="Rectangle 20"/>
            <p:cNvSpPr>
              <a:spLocks noChangeArrowheads="1"/>
            </p:cNvSpPr>
            <p:nvPr/>
          </p:nvSpPr>
          <p:spPr bwMode="auto">
            <a:xfrm>
              <a:off x="431" y="1797"/>
              <a:ext cx="1995" cy="45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Text Box 7"/>
            <p:cNvSpPr txBox="1">
              <a:spLocks noChangeArrowheads="1"/>
            </p:cNvSpPr>
            <p:nvPr/>
          </p:nvSpPr>
          <p:spPr bwMode="auto">
            <a:xfrm>
              <a:off x="521" y="1888"/>
              <a:ext cx="23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Testing predictions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323850" y="3933825"/>
            <a:ext cx="3744913" cy="719138"/>
            <a:chOff x="204" y="2478"/>
            <a:chExt cx="2359" cy="453"/>
          </a:xfrm>
        </p:grpSpPr>
        <p:sp>
          <p:nvSpPr>
            <p:cNvPr id="4122" name="Rectangle 22"/>
            <p:cNvSpPr>
              <a:spLocks noChangeArrowheads="1"/>
            </p:cNvSpPr>
            <p:nvPr/>
          </p:nvSpPr>
          <p:spPr bwMode="auto">
            <a:xfrm>
              <a:off x="204" y="2478"/>
              <a:ext cx="1678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Text Box 8"/>
            <p:cNvSpPr txBox="1">
              <a:spLocks noChangeArrowheads="1"/>
            </p:cNvSpPr>
            <p:nvPr/>
          </p:nvSpPr>
          <p:spPr bwMode="auto">
            <a:xfrm>
              <a:off x="249" y="2568"/>
              <a:ext cx="23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Making decisions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4356100" y="4652963"/>
            <a:ext cx="3744913" cy="720725"/>
            <a:chOff x="2744" y="2931"/>
            <a:chExt cx="2359" cy="454"/>
          </a:xfrm>
        </p:grpSpPr>
        <p:sp>
          <p:nvSpPr>
            <p:cNvPr id="4120" name="Rectangle 23"/>
            <p:cNvSpPr>
              <a:spLocks noChangeArrowheads="1"/>
            </p:cNvSpPr>
            <p:nvPr/>
          </p:nvSpPr>
          <p:spPr bwMode="auto">
            <a:xfrm>
              <a:off x="2744" y="2931"/>
              <a:ext cx="1860" cy="45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Text Box 9"/>
            <p:cNvSpPr txBox="1">
              <a:spLocks noChangeArrowheads="1"/>
            </p:cNvSpPr>
            <p:nvPr/>
          </p:nvSpPr>
          <p:spPr bwMode="auto">
            <a:xfrm>
              <a:off x="2789" y="3022"/>
              <a:ext cx="23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Collecting evidence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572000" y="1341438"/>
            <a:ext cx="4032250" cy="865187"/>
            <a:chOff x="2880" y="845"/>
            <a:chExt cx="2540" cy="545"/>
          </a:xfrm>
        </p:grpSpPr>
        <p:sp>
          <p:nvSpPr>
            <p:cNvPr id="4118" name="Rectangle 17"/>
            <p:cNvSpPr>
              <a:spLocks noChangeArrowheads="1"/>
            </p:cNvSpPr>
            <p:nvPr/>
          </p:nvSpPr>
          <p:spPr bwMode="auto">
            <a:xfrm>
              <a:off x="2880" y="845"/>
              <a:ext cx="2086" cy="54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Text Box 10"/>
            <p:cNvSpPr txBox="1">
              <a:spLocks noChangeArrowheads="1"/>
            </p:cNvSpPr>
            <p:nvPr/>
          </p:nvSpPr>
          <p:spPr bwMode="auto">
            <a:xfrm>
              <a:off x="2971" y="981"/>
              <a:ext cx="24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Selecting equipment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284663" y="3644900"/>
            <a:ext cx="3673475" cy="720725"/>
            <a:chOff x="2699" y="2296"/>
            <a:chExt cx="2314" cy="454"/>
          </a:xfrm>
        </p:grpSpPr>
        <p:sp>
          <p:nvSpPr>
            <p:cNvPr id="4116" name="Rectangle 21"/>
            <p:cNvSpPr>
              <a:spLocks noChangeArrowheads="1"/>
            </p:cNvSpPr>
            <p:nvPr/>
          </p:nvSpPr>
          <p:spPr bwMode="auto">
            <a:xfrm>
              <a:off x="2699" y="2296"/>
              <a:ext cx="1950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Text Box 11"/>
            <p:cNvSpPr txBox="1">
              <a:spLocks noChangeArrowheads="1"/>
            </p:cNvSpPr>
            <p:nvPr/>
          </p:nvSpPr>
          <p:spPr bwMode="auto">
            <a:xfrm>
              <a:off x="2699" y="2387"/>
              <a:ext cx="23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Being aware of risks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645025" y="2565400"/>
            <a:ext cx="3744913" cy="719138"/>
            <a:chOff x="2926" y="1616"/>
            <a:chExt cx="2359" cy="453"/>
          </a:xfrm>
        </p:grpSpPr>
        <p:sp>
          <p:nvSpPr>
            <p:cNvPr id="4114" name="Rectangle 19"/>
            <p:cNvSpPr>
              <a:spLocks noChangeArrowheads="1"/>
            </p:cNvSpPr>
            <p:nvPr/>
          </p:nvSpPr>
          <p:spPr bwMode="auto">
            <a:xfrm>
              <a:off x="2926" y="1616"/>
              <a:ext cx="1769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Text Box 12"/>
            <p:cNvSpPr txBox="1">
              <a:spLocks noChangeArrowheads="1"/>
            </p:cNvSpPr>
            <p:nvPr/>
          </p:nvSpPr>
          <p:spPr bwMode="auto">
            <a:xfrm>
              <a:off x="2971" y="1706"/>
              <a:ext cx="23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Interpreting data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755650" y="4941888"/>
            <a:ext cx="2879725" cy="647700"/>
            <a:chOff x="476" y="3113"/>
            <a:chExt cx="1814" cy="408"/>
          </a:xfrm>
        </p:grpSpPr>
        <p:sp>
          <p:nvSpPr>
            <p:cNvPr id="4112" name="Rectangle 24"/>
            <p:cNvSpPr>
              <a:spLocks noChangeArrowheads="1"/>
            </p:cNvSpPr>
            <p:nvPr/>
          </p:nvSpPr>
          <p:spPr bwMode="auto">
            <a:xfrm>
              <a:off x="476" y="3113"/>
              <a:ext cx="1769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Text Box 13"/>
            <p:cNvSpPr txBox="1">
              <a:spLocks noChangeArrowheads="1"/>
            </p:cNvSpPr>
            <p:nvPr/>
          </p:nvSpPr>
          <p:spPr bwMode="auto">
            <a:xfrm>
              <a:off x="521" y="3203"/>
              <a:ext cx="17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Recording results</a:t>
              </a:r>
            </a:p>
          </p:txBody>
        </p:sp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3708400" y="5805488"/>
            <a:ext cx="3744913" cy="647700"/>
            <a:chOff x="2336" y="3657"/>
            <a:chExt cx="2359" cy="408"/>
          </a:xfrm>
        </p:grpSpPr>
        <p:sp>
          <p:nvSpPr>
            <p:cNvPr id="4110" name="Rectangle 25"/>
            <p:cNvSpPr>
              <a:spLocks noChangeArrowheads="1"/>
            </p:cNvSpPr>
            <p:nvPr/>
          </p:nvSpPr>
          <p:spPr bwMode="auto">
            <a:xfrm>
              <a:off x="2336" y="3657"/>
              <a:ext cx="2177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Text Box 14"/>
            <p:cNvSpPr txBox="1">
              <a:spLocks noChangeArrowheads="1"/>
            </p:cNvSpPr>
            <p:nvPr/>
          </p:nvSpPr>
          <p:spPr bwMode="auto">
            <a:xfrm>
              <a:off x="2381" y="3702"/>
              <a:ext cx="23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Communicating results</a:t>
              </a:r>
            </a:p>
          </p:txBody>
        </p:sp>
      </p:grp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1979613" y="333375"/>
            <a:ext cx="5111750" cy="719138"/>
            <a:chOff x="1247" y="210"/>
            <a:chExt cx="3220" cy="453"/>
          </a:xfrm>
        </p:grpSpPr>
        <p:sp>
          <p:nvSpPr>
            <p:cNvPr id="4108" name="Rectangle 16"/>
            <p:cNvSpPr>
              <a:spLocks noChangeArrowheads="1"/>
            </p:cNvSpPr>
            <p:nvPr/>
          </p:nvSpPr>
          <p:spPr bwMode="auto">
            <a:xfrm>
              <a:off x="1247" y="210"/>
              <a:ext cx="2903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Text Box 15"/>
            <p:cNvSpPr txBox="1">
              <a:spLocks noChangeArrowheads="1"/>
            </p:cNvSpPr>
            <p:nvPr/>
          </p:nvSpPr>
          <p:spPr bwMode="auto">
            <a:xfrm>
              <a:off x="1292" y="300"/>
              <a:ext cx="31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latin typeface="Alba Super" pitchFamily="2" charset="0"/>
                </a:rPr>
                <a:t>Learning and developing skills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16113"/>
            <a:ext cx="8712200" cy="360045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Alba Super" pitchFamily="2" charset="0"/>
              </a:rPr>
              <a:t>You must begin with a question, which can be scientifically investigated!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23850" y="260350"/>
            <a:ext cx="82296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GB" sz="4400">
                <a:solidFill>
                  <a:schemeClr val="tx2"/>
                </a:solidFill>
                <a:latin typeface="Alba Super" pitchFamily="2" charset="0"/>
              </a:rPr>
              <a:t>In order for you to do all of those things…</a:t>
            </a:r>
          </a:p>
        </p:txBody>
      </p:sp>
      <p:pic>
        <p:nvPicPr>
          <p:cNvPr id="17413" name="Picture 5" descr="MMj0283551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516563"/>
            <a:ext cx="10795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 descr="MMj0236240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941888"/>
            <a:ext cx="4667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9" descr="MMj0236240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941888"/>
            <a:ext cx="4667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0" descr="MMj0336396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133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1" descr="MMj0336396000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98913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12" descr="MMj0234752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581525"/>
            <a:ext cx="122396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13" descr="MMj0283551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16563"/>
            <a:ext cx="10795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74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3" dur="2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0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7"/>
          <p:cNvGrpSpPr>
            <a:grpSpLocks/>
          </p:cNvGrpSpPr>
          <p:nvPr/>
        </p:nvGrpSpPr>
        <p:grpSpPr bwMode="auto">
          <a:xfrm>
            <a:off x="179388" y="188913"/>
            <a:ext cx="8785225" cy="3924300"/>
            <a:chOff x="113" y="119"/>
            <a:chExt cx="5534" cy="2472"/>
          </a:xfrm>
        </p:grpSpPr>
        <p:sp>
          <p:nvSpPr>
            <p:cNvPr id="6278" name="AutoShape 143"/>
            <p:cNvSpPr>
              <a:spLocks noChangeArrowheads="1"/>
            </p:cNvSpPr>
            <p:nvPr/>
          </p:nvSpPr>
          <p:spPr bwMode="auto">
            <a:xfrm rot="7143842">
              <a:off x="2971" y="1434"/>
              <a:ext cx="1089" cy="1225"/>
            </a:xfrm>
            <a:custGeom>
              <a:avLst/>
              <a:gdLst>
                <a:gd name="T0" fmla="*/ 763 w 21600"/>
                <a:gd name="T1" fmla="*/ 0 h 21600"/>
                <a:gd name="T2" fmla="*/ 763 w 21600"/>
                <a:gd name="T3" fmla="*/ 690 h 21600"/>
                <a:gd name="T4" fmla="*/ 163 w 21600"/>
                <a:gd name="T5" fmla="*/ 1225 h 21600"/>
                <a:gd name="T6" fmla="*/ 1089 w 21600"/>
                <a:gd name="T7" fmla="*/ 345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6 w 21600"/>
                <a:gd name="T13" fmla="*/ 2909 h 21600"/>
                <a:gd name="T14" fmla="*/ 18228 w 21600"/>
                <a:gd name="T15" fmla="*/ 924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9" name="AutoShape 6"/>
            <p:cNvSpPr>
              <a:spLocks noChangeArrowheads="1"/>
            </p:cNvSpPr>
            <p:nvPr/>
          </p:nvSpPr>
          <p:spPr bwMode="auto">
            <a:xfrm>
              <a:off x="113" y="119"/>
              <a:ext cx="5534" cy="1695"/>
            </a:xfrm>
            <a:prstGeom prst="irregularSeal2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0" name="Text Box 4"/>
            <p:cNvSpPr txBox="1">
              <a:spLocks noChangeArrowheads="1"/>
            </p:cNvSpPr>
            <p:nvPr/>
          </p:nvSpPr>
          <p:spPr bwMode="auto">
            <a:xfrm>
              <a:off x="657" y="663"/>
              <a:ext cx="458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5400">
                  <a:solidFill>
                    <a:schemeClr val="tx2"/>
                  </a:solidFill>
                  <a:latin typeface="Baby Kruffy" pitchFamily="2" charset="0"/>
                </a:rPr>
                <a:t>   </a:t>
              </a:r>
              <a:r>
                <a:rPr lang="en-GB" sz="5400">
                  <a:solidFill>
                    <a:schemeClr val="tx2"/>
                  </a:solidFill>
                  <a:latin typeface="Alba Super" pitchFamily="2" charset="0"/>
                </a:rPr>
                <a:t>Asking questions</a:t>
              </a:r>
            </a:p>
          </p:txBody>
        </p:sp>
      </p:grp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2411413" y="2781300"/>
            <a:ext cx="1871662" cy="1152525"/>
          </a:xfrm>
          <a:prstGeom prst="cloudCallout">
            <a:avLst>
              <a:gd name="adj1" fmla="val -111324"/>
              <a:gd name="adj2" fmla="val -4779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1200" b="1"/>
              <a:t>Does exercise make your heart beat faster?</a:t>
            </a:r>
          </a:p>
        </p:txBody>
      </p:sp>
      <p:grpSp>
        <p:nvGrpSpPr>
          <p:cNvPr id="3" name="Group 148"/>
          <p:cNvGrpSpPr>
            <a:grpSpLocks/>
          </p:cNvGrpSpPr>
          <p:nvPr/>
        </p:nvGrpSpPr>
        <p:grpSpPr bwMode="auto">
          <a:xfrm>
            <a:off x="6732588" y="2636838"/>
            <a:ext cx="2232025" cy="1223962"/>
            <a:chOff x="4241" y="1661"/>
            <a:chExt cx="1406" cy="771"/>
          </a:xfrm>
        </p:grpSpPr>
        <p:sp>
          <p:nvSpPr>
            <p:cNvPr id="6276" name="AutoShape 141"/>
            <p:cNvSpPr>
              <a:spLocks noChangeArrowheads="1"/>
            </p:cNvSpPr>
            <p:nvPr/>
          </p:nvSpPr>
          <p:spPr bwMode="auto">
            <a:xfrm>
              <a:off x="4241" y="1661"/>
              <a:ext cx="1406" cy="771"/>
            </a:xfrm>
            <a:prstGeom prst="cloudCallout">
              <a:avLst>
                <a:gd name="adj1" fmla="val 10384"/>
                <a:gd name="adj2" fmla="val 8930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2400"/>
            </a:p>
          </p:txBody>
        </p:sp>
        <p:sp>
          <p:nvSpPr>
            <p:cNvPr id="6277" name="Text Box 12"/>
            <p:cNvSpPr txBox="1">
              <a:spLocks noChangeArrowheads="1"/>
            </p:cNvSpPr>
            <p:nvPr/>
          </p:nvSpPr>
          <p:spPr bwMode="auto">
            <a:xfrm>
              <a:off x="4468" y="1842"/>
              <a:ext cx="10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/>
                <a:t>Do plants need water to grow?</a:t>
              </a:r>
            </a:p>
          </p:txBody>
        </p:sp>
      </p:grpSp>
      <p:grpSp>
        <p:nvGrpSpPr>
          <p:cNvPr id="4" name="Group 15"/>
          <p:cNvGrpSpPr>
            <a:grpSpLocks noChangeAspect="1"/>
          </p:cNvGrpSpPr>
          <p:nvPr/>
        </p:nvGrpSpPr>
        <p:grpSpPr bwMode="auto">
          <a:xfrm>
            <a:off x="395288" y="2852738"/>
            <a:ext cx="1933575" cy="2089150"/>
            <a:chOff x="930" y="2432"/>
            <a:chExt cx="1057" cy="1142"/>
          </a:xfrm>
        </p:grpSpPr>
        <p:sp>
          <p:nvSpPr>
            <p:cNvPr id="6154" name="AutoShape 14"/>
            <p:cNvSpPr>
              <a:spLocks noChangeAspect="1" noChangeArrowheads="1" noTextEdit="1"/>
            </p:cNvSpPr>
            <p:nvPr/>
          </p:nvSpPr>
          <p:spPr bwMode="auto">
            <a:xfrm>
              <a:off x="930" y="2432"/>
              <a:ext cx="1057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6"/>
            <p:cNvSpPr>
              <a:spLocks/>
            </p:cNvSpPr>
            <p:nvPr/>
          </p:nvSpPr>
          <p:spPr bwMode="auto">
            <a:xfrm>
              <a:off x="1178" y="2441"/>
              <a:ext cx="292" cy="269"/>
            </a:xfrm>
            <a:custGeom>
              <a:avLst/>
              <a:gdLst>
                <a:gd name="T0" fmla="*/ 148 w 582"/>
                <a:gd name="T1" fmla="*/ 88 h 537"/>
                <a:gd name="T2" fmla="*/ 132 w 582"/>
                <a:gd name="T3" fmla="*/ 101 h 537"/>
                <a:gd name="T4" fmla="*/ 110 w 582"/>
                <a:gd name="T5" fmla="*/ 125 h 537"/>
                <a:gd name="T6" fmla="*/ 85 w 582"/>
                <a:gd name="T7" fmla="*/ 157 h 537"/>
                <a:gd name="T8" fmla="*/ 62 w 582"/>
                <a:gd name="T9" fmla="*/ 193 h 537"/>
                <a:gd name="T10" fmla="*/ 48 w 582"/>
                <a:gd name="T11" fmla="*/ 223 h 537"/>
                <a:gd name="T12" fmla="*/ 40 w 582"/>
                <a:gd name="T13" fmla="*/ 252 h 537"/>
                <a:gd name="T14" fmla="*/ 29 w 582"/>
                <a:gd name="T15" fmla="*/ 284 h 537"/>
                <a:gd name="T16" fmla="*/ 17 w 582"/>
                <a:gd name="T17" fmla="*/ 310 h 537"/>
                <a:gd name="T18" fmla="*/ 6 w 582"/>
                <a:gd name="T19" fmla="*/ 323 h 537"/>
                <a:gd name="T20" fmla="*/ 0 w 582"/>
                <a:gd name="T21" fmla="*/ 340 h 537"/>
                <a:gd name="T22" fmla="*/ 5 w 582"/>
                <a:gd name="T23" fmla="*/ 368 h 537"/>
                <a:gd name="T24" fmla="*/ 25 w 582"/>
                <a:gd name="T25" fmla="*/ 406 h 537"/>
                <a:gd name="T26" fmla="*/ 36 w 582"/>
                <a:gd name="T27" fmla="*/ 422 h 537"/>
                <a:gd name="T28" fmla="*/ 51 w 582"/>
                <a:gd name="T29" fmla="*/ 430 h 537"/>
                <a:gd name="T30" fmla="*/ 85 w 582"/>
                <a:gd name="T31" fmla="*/ 450 h 537"/>
                <a:gd name="T32" fmla="*/ 145 w 582"/>
                <a:gd name="T33" fmla="*/ 493 h 537"/>
                <a:gd name="T34" fmla="*/ 180 w 582"/>
                <a:gd name="T35" fmla="*/ 526 h 537"/>
                <a:gd name="T36" fmla="*/ 203 w 582"/>
                <a:gd name="T37" fmla="*/ 537 h 537"/>
                <a:gd name="T38" fmla="*/ 235 w 582"/>
                <a:gd name="T39" fmla="*/ 524 h 537"/>
                <a:gd name="T40" fmla="*/ 276 w 582"/>
                <a:gd name="T41" fmla="*/ 498 h 537"/>
                <a:gd name="T42" fmla="*/ 311 w 582"/>
                <a:gd name="T43" fmla="*/ 473 h 537"/>
                <a:gd name="T44" fmla="*/ 347 w 582"/>
                <a:gd name="T45" fmla="*/ 443 h 537"/>
                <a:gd name="T46" fmla="*/ 385 w 582"/>
                <a:gd name="T47" fmla="*/ 410 h 537"/>
                <a:gd name="T48" fmla="*/ 421 w 582"/>
                <a:gd name="T49" fmla="*/ 377 h 537"/>
                <a:gd name="T50" fmla="*/ 453 w 582"/>
                <a:gd name="T51" fmla="*/ 346 h 537"/>
                <a:gd name="T52" fmla="*/ 480 w 582"/>
                <a:gd name="T53" fmla="*/ 319 h 537"/>
                <a:gd name="T54" fmla="*/ 500 w 582"/>
                <a:gd name="T55" fmla="*/ 298 h 537"/>
                <a:gd name="T56" fmla="*/ 518 w 582"/>
                <a:gd name="T57" fmla="*/ 273 h 537"/>
                <a:gd name="T58" fmla="*/ 542 w 582"/>
                <a:gd name="T59" fmla="*/ 232 h 537"/>
                <a:gd name="T60" fmla="*/ 564 w 582"/>
                <a:gd name="T61" fmla="*/ 188 h 537"/>
                <a:gd name="T62" fmla="*/ 578 w 582"/>
                <a:gd name="T63" fmla="*/ 152 h 537"/>
                <a:gd name="T64" fmla="*/ 581 w 582"/>
                <a:gd name="T65" fmla="*/ 134 h 537"/>
                <a:gd name="T66" fmla="*/ 582 w 582"/>
                <a:gd name="T67" fmla="*/ 121 h 537"/>
                <a:gd name="T68" fmla="*/ 578 w 582"/>
                <a:gd name="T69" fmla="*/ 109 h 537"/>
                <a:gd name="T70" fmla="*/ 559 w 582"/>
                <a:gd name="T71" fmla="*/ 89 h 537"/>
                <a:gd name="T72" fmla="*/ 523 w 582"/>
                <a:gd name="T73" fmla="*/ 64 h 537"/>
                <a:gd name="T74" fmla="*/ 490 w 582"/>
                <a:gd name="T75" fmla="*/ 43 h 537"/>
                <a:gd name="T76" fmla="*/ 458 w 582"/>
                <a:gd name="T77" fmla="*/ 29 h 537"/>
                <a:gd name="T78" fmla="*/ 420 w 582"/>
                <a:gd name="T79" fmla="*/ 18 h 537"/>
                <a:gd name="T80" fmla="*/ 375 w 582"/>
                <a:gd name="T81" fmla="*/ 8 h 537"/>
                <a:gd name="T82" fmla="*/ 344 w 582"/>
                <a:gd name="T83" fmla="*/ 2 h 537"/>
                <a:gd name="T84" fmla="*/ 320 w 582"/>
                <a:gd name="T85" fmla="*/ 2 h 537"/>
                <a:gd name="T86" fmla="*/ 285 w 582"/>
                <a:gd name="T87" fmla="*/ 14 h 537"/>
                <a:gd name="T88" fmla="*/ 233 w 582"/>
                <a:gd name="T89" fmla="*/ 40 h 537"/>
                <a:gd name="T90" fmla="*/ 193 w 582"/>
                <a:gd name="T91" fmla="*/ 61 h 537"/>
                <a:gd name="T92" fmla="*/ 168 w 582"/>
                <a:gd name="T93" fmla="*/ 76 h 537"/>
                <a:gd name="T94" fmla="*/ 155 w 582"/>
                <a:gd name="T95" fmla="*/ 85 h 53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82"/>
                <a:gd name="T145" fmla="*/ 0 h 537"/>
                <a:gd name="T146" fmla="*/ 582 w 582"/>
                <a:gd name="T147" fmla="*/ 537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82" h="537">
                  <a:moveTo>
                    <a:pt x="154" y="86"/>
                  </a:moveTo>
                  <a:lnTo>
                    <a:pt x="148" y="88"/>
                  </a:lnTo>
                  <a:lnTo>
                    <a:pt x="140" y="93"/>
                  </a:lnTo>
                  <a:lnTo>
                    <a:pt x="132" y="101"/>
                  </a:lnTo>
                  <a:lnTo>
                    <a:pt x="122" y="111"/>
                  </a:lnTo>
                  <a:lnTo>
                    <a:pt x="110" y="125"/>
                  </a:lnTo>
                  <a:lnTo>
                    <a:pt x="97" y="140"/>
                  </a:lnTo>
                  <a:lnTo>
                    <a:pt x="85" y="157"/>
                  </a:lnTo>
                  <a:lnTo>
                    <a:pt x="72" y="176"/>
                  </a:lnTo>
                  <a:lnTo>
                    <a:pt x="62" y="193"/>
                  </a:lnTo>
                  <a:lnTo>
                    <a:pt x="54" y="209"/>
                  </a:lnTo>
                  <a:lnTo>
                    <a:pt x="48" y="223"/>
                  </a:lnTo>
                  <a:lnTo>
                    <a:pt x="43" y="237"/>
                  </a:lnTo>
                  <a:lnTo>
                    <a:pt x="40" y="252"/>
                  </a:lnTo>
                  <a:lnTo>
                    <a:pt x="35" y="266"/>
                  </a:lnTo>
                  <a:lnTo>
                    <a:pt x="29" y="284"/>
                  </a:lnTo>
                  <a:lnTo>
                    <a:pt x="21" y="303"/>
                  </a:lnTo>
                  <a:lnTo>
                    <a:pt x="17" y="310"/>
                  </a:lnTo>
                  <a:lnTo>
                    <a:pt x="12" y="317"/>
                  </a:lnTo>
                  <a:lnTo>
                    <a:pt x="6" y="323"/>
                  </a:lnTo>
                  <a:lnTo>
                    <a:pt x="2" y="331"/>
                  </a:lnTo>
                  <a:lnTo>
                    <a:pt x="0" y="340"/>
                  </a:lnTo>
                  <a:lnTo>
                    <a:pt x="1" y="352"/>
                  </a:lnTo>
                  <a:lnTo>
                    <a:pt x="5" y="368"/>
                  </a:lnTo>
                  <a:lnTo>
                    <a:pt x="15" y="387"/>
                  </a:lnTo>
                  <a:lnTo>
                    <a:pt x="25" y="406"/>
                  </a:lnTo>
                  <a:lnTo>
                    <a:pt x="32" y="416"/>
                  </a:lnTo>
                  <a:lnTo>
                    <a:pt x="36" y="422"/>
                  </a:lnTo>
                  <a:lnTo>
                    <a:pt x="42" y="425"/>
                  </a:lnTo>
                  <a:lnTo>
                    <a:pt x="51" y="430"/>
                  </a:lnTo>
                  <a:lnTo>
                    <a:pt x="64" y="437"/>
                  </a:lnTo>
                  <a:lnTo>
                    <a:pt x="85" y="450"/>
                  </a:lnTo>
                  <a:lnTo>
                    <a:pt x="115" y="470"/>
                  </a:lnTo>
                  <a:lnTo>
                    <a:pt x="145" y="493"/>
                  </a:lnTo>
                  <a:lnTo>
                    <a:pt x="165" y="512"/>
                  </a:lnTo>
                  <a:lnTo>
                    <a:pt x="180" y="526"/>
                  </a:lnTo>
                  <a:lnTo>
                    <a:pt x="193" y="534"/>
                  </a:lnTo>
                  <a:lnTo>
                    <a:pt x="203" y="537"/>
                  </a:lnTo>
                  <a:lnTo>
                    <a:pt x="216" y="534"/>
                  </a:lnTo>
                  <a:lnTo>
                    <a:pt x="235" y="524"/>
                  </a:lnTo>
                  <a:lnTo>
                    <a:pt x="260" y="508"/>
                  </a:lnTo>
                  <a:lnTo>
                    <a:pt x="276" y="498"/>
                  </a:lnTo>
                  <a:lnTo>
                    <a:pt x="293" y="486"/>
                  </a:lnTo>
                  <a:lnTo>
                    <a:pt x="311" y="473"/>
                  </a:lnTo>
                  <a:lnTo>
                    <a:pt x="329" y="458"/>
                  </a:lnTo>
                  <a:lnTo>
                    <a:pt x="347" y="443"/>
                  </a:lnTo>
                  <a:lnTo>
                    <a:pt x="367" y="427"/>
                  </a:lnTo>
                  <a:lnTo>
                    <a:pt x="385" y="410"/>
                  </a:lnTo>
                  <a:lnTo>
                    <a:pt x="404" y="393"/>
                  </a:lnTo>
                  <a:lnTo>
                    <a:pt x="421" y="377"/>
                  </a:lnTo>
                  <a:lnTo>
                    <a:pt x="437" y="362"/>
                  </a:lnTo>
                  <a:lnTo>
                    <a:pt x="453" y="346"/>
                  </a:lnTo>
                  <a:lnTo>
                    <a:pt x="467" y="332"/>
                  </a:lnTo>
                  <a:lnTo>
                    <a:pt x="480" y="319"/>
                  </a:lnTo>
                  <a:lnTo>
                    <a:pt x="491" y="308"/>
                  </a:lnTo>
                  <a:lnTo>
                    <a:pt x="500" y="298"/>
                  </a:lnTo>
                  <a:lnTo>
                    <a:pt x="506" y="290"/>
                  </a:lnTo>
                  <a:lnTo>
                    <a:pt x="518" y="273"/>
                  </a:lnTo>
                  <a:lnTo>
                    <a:pt x="529" y="254"/>
                  </a:lnTo>
                  <a:lnTo>
                    <a:pt x="542" y="232"/>
                  </a:lnTo>
                  <a:lnTo>
                    <a:pt x="554" y="210"/>
                  </a:lnTo>
                  <a:lnTo>
                    <a:pt x="564" y="188"/>
                  </a:lnTo>
                  <a:lnTo>
                    <a:pt x="572" y="169"/>
                  </a:lnTo>
                  <a:lnTo>
                    <a:pt x="578" y="152"/>
                  </a:lnTo>
                  <a:lnTo>
                    <a:pt x="580" y="141"/>
                  </a:lnTo>
                  <a:lnTo>
                    <a:pt x="581" y="134"/>
                  </a:lnTo>
                  <a:lnTo>
                    <a:pt x="581" y="127"/>
                  </a:lnTo>
                  <a:lnTo>
                    <a:pt x="582" y="121"/>
                  </a:lnTo>
                  <a:lnTo>
                    <a:pt x="581" y="116"/>
                  </a:lnTo>
                  <a:lnTo>
                    <a:pt x="578" y="109"/>
                  </a:lnTo>
                  <a:lnTo>
                    <a:pt x="571" y="101"/>
                  </a:lnTo>
                  <a:lnTo>
                    <a:pt x="559" y="89"/>
                  </a:lnTo>
                  <a:lnTo>
                    <a:pt x="542" y="76"/>
                  </a:lnTo>
                  <a:lnTo>
                    <a:pt x="523" y="64"/>
                  </a:lnTo>
                  <a:lnTo>
                    <a:pt x="505" y="52"/>
                  </a:lnTo>
                  <a:lnTo>
                    <a:pt x="490" y="43"/>
                  </a:lnTo>
                  <a:lnTo>
                    <a:pt x="474" y="35"/>
                  </a:lnTo>
                  <a:lnTo>
                    <a:pt x="458" y="29"/>
                  </a:lnTo>
                  <a:lnTo>
                    <a:pt x="441" y="23"/>
                  </a:lnTo>
                  <a:lnTo>
                    <a:pt x="420" y="18"/>
                  </a:lnTo>
                  <a:lnTo>
                    <a:pt x="397" y="13"/>
                  </a:lnTo>
                  <a:lnTo>
                    <a:pt x="375" y="8"/>
                  </a:lnTo>
                  <a:lnTo>
                    <a:pt x="358" y="4"/>
                  </a:lnTo>
                  <a:lnTo>
                    <a:pt x="344" y="2"/>
                  </a:lnTo>
                  <a:lnTo>
                    <a:pt x="332" y="0"/>
                  </a:lnTo>
                  <a:lnTo>
                    <a:pt x="320" y="2"/>
                  </a:lnTo>
                  <a:lnTo>
                    <a:pt x="305" y="6"/>
                  </a:lnTo>
                  <a:lnTo>
                    <a:pt x="285" y="14"/>
                  </a:lnTo>
                  <a:lnTo>
                    <a:pt x="260" y="26"/>
                  </a:lnTo>
                  <a:lnTo>
                    <a:pt x="233" y="40"/>
                  </a:lnTo>
                  <a:lnTo>
                    <a:pt x="212" y="51"/>
                  </a:lnTo>
                  <a:lnTo>
                    <a:pt x="193" y="61"/>
                  </a:lnTo>
                  <a:lnTo>
                    <a:pt x="178" y="70"/>
                  </a:lnTo>
                  <a:lnTo>
                    <a:pt x="168" y="76"/>
                  </a:lnTo>
                  <a:lnTo>
                    <a:pt x="160" y="82"/>
                  </a:lnTo>
                  <a:lnTo>
                    <a:pt x="155" y="85"/>
                  </a:lnTo>
                  <a:lnTo>
                    <a:pt x="154" y="86"/>
                  </a:lnTo>
                  <a:close/>
                </a:path>
              </a:pathLst>
            </a:custGeom>
            <a:solidFill>
              <a:srgbClr val="FFFF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7"/>
            <p:cNvSpPr>
              <a:spLocks/>
            </p:cNvSpPr>
            <p:nvPr/>
          </p:nvSpPr>
          <p:spPr bwMode="auto">
            <a:xfrm>
              <a:off x="934" y="2867"/>
              <a:ext cx="339" cy="434"/>
            </a:xfrm>
            <a:custGeom>
              <a:avLst/>
              <a:gdLst>
                <a:gd name="T0" fmla="*/ 370 w 677"/>
                <a:gd name="T1" fmla="*/ 2 h 867"/>
                <a:gd name="T2" fmla="*/ 347 w 677"/>
                <a:gd name="T3" fmla="*/ 10 h 867"/>
                <a:gd name="T4" fmla="*/ 311 w 677"/>
                <a:gd name="T5" fmla="*/ 18 h 867"/>
                <a:gd name="T6" fmla="*/ 268 w 677"/>
                <a:gd name="T7" fmla="*/ 29 h 867"/>
                <a:gd name="T8" fmla="*/ 221 w 677"/>
                <a:gd name="T9" fmla="*/ 39 h 867"/>
                <a:gd name="T10" fmla="*/ 177 w 677"/>
                <a:gd name="T11" fmla="*/ 50 h 867"/>
                <a:gd name="T12" fmla="*/ 139 w 677"/>
                <a:gd name="T13" fmla="*/ 60 h 867"/>
                <a:gd name="T14" fmla="*/ 112 w 677"/>
                <a:gd name="T15" fmla="*/ 69 h 867"/>
                <a:gd name="T16" fmla="*/ 80 w 677"/>
                <a:gd name="T17" fmla="*/ 92 h 867"/>
                <a:gd name="T18" fmla="*/ 40 w 677"/>
                <a:gd name="T19" fmla="*/ 141 h 867"/>
                <a:gd name="T20" fmla="*/ 14 w 677"/>
                <a:gd name="T21" fmla="*/ 189 h 867"/>
                <a:gd name="T22" fmla="*/ 1 w 677"/>
                <a:gd name="T23" fmla="*/ 221 h 867"/>
                <a:gd name="T24" fmla="*/ 0 w 677"/>
                <a:gd name="T25" fmla="*/ 230 h 867"/>
                <a:gd name="T26" fmla="*/ 5 w 677"/>
                <a:gd name="T27" fmla="*/ 262 h 867"/>
                <a:gd name="T28" fmla="*/ 15 w 677"/>
                <a:gd name="T29" fmla="*/ 314 h 867"/>
                <a:gd name="T30" fmla="*/ 33 w 677"/>
                <a:gd name="T31" fmla="*/ 369 h 867"/>
                <a:gd name="T32" fmla="*/ 58 w 677"/>
                <a:gd name="T33" fmla="*/ 420 h 867"/>
                <a:gd name="T34" fmla="*/ 85 w 677"/>
                <a:gd name="T35" fmla="*/ 492 h 867"/>
                <a:gd name="T36" fmla="*/ 111 w 677"/>
                <a:gd name="T37" fmla="*/ 572 h 867"/>
                <a:gd name="T38" fmla="*/ 134 w 677"/>
                <a:gd name="T39" fmla="*/ 645 h 867"/>
                <a:gd name="T40" fmla="*/ 152 w 677"/>
                <a:gd name="T41" fmla="*/ 697 h 867"/>
                <a:gd name="T42" fmla="*/ 174 w 677"/>
                <a:gd name="T43" fmla="*/ 761 h 867"/>
                <a:gd name="T44" fmla="*/ 199 w 677"/>
                <a:gd name="T45" fmla="*/ 823 h 867"/>
                <a:gd name="T46" fmla="*/ 220 w 677"/>
                <a:gd name="T47" fmla="*/ 862 h 867"/>
                <a:gd name="T48" fmla="*/ 236 w 677"/>
                <a:gd name="T49" fmla="*/ 866 h 867"/>
                <a:gd name="T50" fmla="*/ 274 w 677"/>
                <a:gd name="T51" fmla="*/ 861 h 867"/>
                <a:gd name="T52" fmla="*/ 334 w 677"/>
                <a:gd name="T53" fmla="*/ 854 h 867"/>
                <a:gd name="T54" fmla="*/ 409 w 677"/>
                <a:gd name="T55" fmla="*/ 845 h 867"/>
                <a:gd name="T56" fmla="*/ 489 w 677"/>
                <a:gd name="T57" fmla="*/ 835 h 867"/>
                <a:gd name="T58" fmla="*/ 565 w 677"/>
                <a:gd name="T59" fmla="*/ 822 h 867"/>
                <a:gd name="T60" fmla="*/ 627 w 677"/>
                <a:gd name="T61" fmla="*/ 809 h 867"/>
                <a:gd name="T62" fmla="*/ 667 w 677"/>
                <a:gd name="T63" fmla="*/ 797 h 867"/>
                <a:gd name="T64" fmla="*/ 677 w 677"/>
                <a:gd name="T65" fmla="*/ 776 h 867"/>
                <a:gd name="T66" fmla="*/ 658 w 677"/>
                <a:gd name="T67" fmla="*/ 705 h 867"/>
                <a:gd name="T68" fmla="*/ 619 w 677"/>
                <a:gd name="T69" fmla="*/ 592 h 867"/>
                <a:gd name="T70" fmla="*/ 565 w 677"/>
                <a:gd name="T71" fmla="*/ 455 h 867"/>
                <a:gd name="T72" fmla="*/ 507 w 677"/>
                <a:gd name="T73" fmla="*/ 311 h 867"/>
                <a:gd name="T74" fmla="*/ 451 w 677"/>
                <a:gd name="T75" fmla="*/ 176 h 867"/>
                <a:gd name="T76" fmla="*/ 406 w 677"/>
                <a:gd name="T77" fmla="*/ 70 h 867"/>
                <a:gd name="T78" fmla="*/ 379 w 677"/>
                <a:gd name="T79" fmla="*/ 8 h 8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77"/>
                <a:gd name="T121" fmla="*/ 0 h 867"/>
                <a:gd name="T122" fmla="*/ 677 w 677"/>
                <a:gd name="T123" fmla="*/ 867 h 86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77" h="867">
                  <a:moveTo>
                    <a:pt x="376" y="0"/>
                  </a:moveTo>
                  <a:lnTo>
                    <a:pt x="370" y="2"/>
                  </a:lnTo>
                  <a:lnTo>
                    <a:pt x="361" y="6"/>
                  </a:lnTo>
                  <a:lnTo>
                    <a:pt x="347" y="10"/>
                  </a:lnTo>
                  <a:lnTo>
                    <a:pt x="331" y="14"/>
                  </a:lnTo>
                  <a:lnTo>
                    <a:pt x="311" y="18"/>
                  </a:lnTo>
                  <a:lnTo>
                    <a:pt x="290" y="24"/>
                  </a:lnTo>
                  <a:lnTo>
                    <a:pt x="268" y="29"/>
                  </a:lnTo>
                  <a:lnTo>
                    <a:pt x="245" y="34"/>
                  </a:lnTo>
                  <a:lnTo>
                    <a:pt x="221" y="39"/>
                  </a:lnTo>
                  <a:lnTo>
                    <a:pt x="199" y="45"/>
                  </a:lnTo>
                  <a:lnTo>
                    <a:pt x="177" y="50"/>
                  </a:lnTo>
                  <a:lnTo>
                    <a:pt x="157" y="55"/>
                  </a:lnTo>
                  <a:lnTo>
                    <a:pt x="139" y="60"/>
                  </a:lnTo>
                  <a:lnTo>
                    <a:pt x="123" y="64"/>
                  </a:lnTo>
                  <a:lnTo>
                    <a:pt x="112" y="69"/>
                  </a:lnTo>
                  <a:lnTo>
                    <a:pt x="104" y="72"/>
                  </a:lnTo>
                  <a:lnTo>
                    <a:pt x="80" y="92"/>
                  </a:lnTo>
                  <a:lnTo>
                    <a:pt x="58" y="116"/>
                  </a:lnTo>
                  <a:lnTo>
                    <a:pt x="40" y="141"/>
                  </a:lnTo>
                  <a:lnTo>
                    <a:pt x="25" y="166"/>
                  </a:lnTo>
                  <a:lnTo>
                    <a:pt x="14" y="189"/>
                  </a:lnTo>
                  <a:lnTo>
                    <a:pt x="6" y="208"/>
                  </a:lnTo>
                  <a:lnTo>
                    <a:pt x="1" y="221"/>
                  </a:lnTo>
                  <a:lnTo>
                    <a:pt x="0" y="226"/>
                  </a:lnTo>
                  <a:lnTo>
                    <a:pt x="0" y="230"/>
                  </a:lnTo>
                  <a:lnTo>
                    <a:pt x="2" y="243"/>
                  </a:lnTo>
                  <a:lnTo>
                    <a:pt x="5" y="262"/>
                  </a:lnTo>
                  <a:lnTo>
                    <a:pt x="9" y="287"/>
                  </a:lnTo>
                  <a:lnTo>
                    <a:pt x="15" y="314"/>
                  </a:lnTo>
                  <a:lnTo>
                    <a:pt x="23" y="342"/>
                  </a:lnTo>
                  <a:lnTo>
                    <a:pt x="33" y="369"/>
                  </a:lnTo>
                  <a:lnTo>
                    <a:pt x="45" y="394"/>
                  </a:lnTo>
                  <a:lnTo>
                    <a:pt x="58" y="420"/>
                  </a:lnTo>
                  <a:lnTo>
                    <a:pt x="71" y="454"/>
                  </a:lnTo>
                  <a:lnTo>
                    <a:pt x="85" y="492"/>
                  </a:lnTo>
                  <a:lnTo>
                    <a:pt x="98" y="532"/>
                  </a:lnTo>
                  <a:lnTo>
                    <a:pt x="111" y="572"/>
                  </a:lnTo>
                  <a:lnTo>
                    <a:pt x="123" y="611"/>
                  </a:lnTo>
                  <a:lnTo>
                    <a:pt x="134" y="645"/>
                  </a:lnTo>
                  <a:lnTo>
                    <a:pt x="143" y="671"/>
                  </a:lnTo>
                  <a:lnTo>
                    <a:pt x="152" y="697"/>
                  </a:lnTo>
                  <a:lnTo>
                    <a:pt x="163" y="728"/>
                  </a:lnTo>
                  <a:lnTo>
                    <a:pt x="174" y="761"/>
                  </a:lnTo>
                  <a:lnTo>
                    <a:pt x="187" y="793"/>
                  </a:lnTo>
                  <a:lnTo>
                    <a:pt x="199" y="823"/>
                  </a:lnTo>
                  <a:lnTo>
                    <a:pt x="211" y="846"/>
                  </a:lnTo>
                  <a:lnTo>
                    <a:pt x="220" y="862"/>
                  </a:lnTo>
                  <a:lnTo>
                    <a:pt x="228" y="867"/>
                  </a:lnTo>
                  <a:lnTo>
                    <a:pt x="236" y="866"/>
                  </a:lnTo>
                  <a:lnTo>
                    <a:pt x="251" y="864"/>
                  </a:lnTo>
                  <a:lnTo>
                    <a:pt x="274" y="861"/>
                  </a:lnTo>
                  <a:lnTo>
                    <a:pt x="302" y="858"/>
                  </a:lnTo>
                  <a:lnTo>
                    <a:pt x="334" y="854"/>
                  </a:lnTo>
                  <a:lnTo>
                    <a:pt x="371" y="850"/>
                  </a:lnTo>
                  <a:lnTo>
                    <a:pt x="409" y="845"/>
                  </a:lnTo>
                  <a:lnTo>
                    <a:pt x="449" y="841"/>
                  </a:lnTo>
                  <a:lnTo>
                    <a:pt x="489" y="835"/>
                  </a:lnTo>
                  <a:lnTo>
                    <a:pt x="528" y="829"/>
                  </a:lnTo>
                  <a:lnTo>
                    <a:pt x="565" y="822"/>
                  </a:lnTo>
                  <a:lnTo>
                    <a:pt x="598" y="816"/>
                  </a:lnTo>
                  <a:lnTo>
                    <a:pt x="627" y="809"/>
                  </a:lnTo>
                  <a:lnTo>
                    <a:pt x="651" y="803"/>
                  </a:lnTo>
                  <a:lnTo>
                    <a:pt x="667" y="797"/>
                  </a:lnTo>
                  <a:lnTo>
                    <a:pt x="676" y="790"/>
                  </a:lnTo>
                  <a:lnTo>
                    <a:pt x="677" y="776"/>
                  </a:lnTo>
                  <a:lnTo>
                    <a:pt x="671" y="746"/>
                  </a:lnTo>
                  <a:lnTo>
                    <a:pt x="658" y="705"/>
                  </a:lnTo>
                  <a:lnTo>
                    <a:pt x="641" y="653"/>
                  </a:lnTo>
                  <a:lnTo>
                    <a:pt x="619" y="592"/>
                  </a:lnTo>
                  <a:lnTo>
                    <a:pt x="593" y="525"/>
                  </a:lnTo>
                  <a:lnTo>
                    <a:pt x="565" y="455"/>
                  </a:lnTo>
                  <a:lnTo>
                    <a:pt x="536" y="382"/>
                  </a:lnTo>
                  <a:lnTo>
                    <a:pt x="507" y="311"/>
                  </a:lnTo>
                  <a:lnTo>
                    <a:pt x="478" y="240"/>
                  </a:lnTo>
                  <a:lnTo>
                    <a:pt x="451" y="176"/>
                  </a:lnTo>
                  <a:lnTo>
                    <a:pt x="426" y="118"/>
                  </a:lnTo>
                  <a:lnTo>
                    <a:pt x="406" y="70"/>
                  </a:lnTo>
                  <a:lnTo>
                    <a:pt x="389" y="32"/>
                  </a:lnTo>
                  <a:lnTo>
                    <a:pt x="379" y="8"/>
                  </a:lnTo>
                  <a:lnTo>
                    <a:pt x="376" y="0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8"/>
            <p:cNvSpPr>
              <a:spLocks/>
            </p:cNvSpPr>
            <p:nvPr/>
          </p:nvSpPr>
          <p:spPr bwMode="auto">
            <a:xfrm>
              <a:off x="1011" y="3092"/>
              <a:ext cx="976" cy="456"/>
            </a:xfrm>
            <a:custGeom>
              <a:avLst/>
              <a:gdLst>
                <a:gd name="T0" fmla="*/ 6 w 1952"/>
                <a:gd name="T1" fmla="*/ 434 h 911"/>
                <a:gd name="T2" fmla="*/ 0 w 1952"/>
                <a:gd name="T3" fmla="*/ 547 h 911"/>
                <a:gd name="T4" fmla="*/ 378 w 1952"/>
                <a:gd name="T5" fmla="*/ 911 h 911"/>
                <a:gd name="T6" fmla="*/ 1952 w 1952"/>
                <a:gd name="T7" fmla="*/ 268 h 911"/>
                <a:gd name="T8" fmla="*/ 1414 w 1952"/>
                <a:gd name="T9" fmla="*/ 0 h 911"/>
                <a:gd name="T10" fmla="*/ 6 w 1952"/>
                <a:gd name="T11" fmla="*/ 434 h 9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52"/>
                <a:gd name="T19" fmla="*/ 0 h 911"/>
                <a:gd name="T20" fmla="*/ 1952 w 1952"/>
                <a:gd name="T21" fmla="*/ 911 h 9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52" h="911">
                  <a:moveTo>
                    <a:pt x="6" y="434"/>
                  </a:moveTo>
                  <a:lnTo>
                    <a:pt x="0" y="547"/>
                  </a:lnTo>
                  <a:lnTo>
                    <a:pt x="378" y="911"/>
                  </a:lnTo>
                  <a:lnTo>
                    <a:pt x="1952" y="268"/>
                  </a:lnTo>
                  <a:lnTo>
                    <a:pt x="1414" y="0"/>
                  </a:lnTo>
                  <a:lnTo>
                    <a:pt x="6" y="434"/>
                  </a:lnTo>
                  <a:close/>
                </a:path>
              </a:pathLst>
            </a:custGeom>
            <a:solidFill>
              <a:srgbClr val="E0AD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9"/>
            <p:cNvSpPr>
              <a:spLocks/>
            </p:cNvSpPr>
            <p:nvPr/>
          </p:nvSpPr>
          <p:spPr bwMode="auto">
            <a:xfrm>
              <a:off x="1332" y="3196"/>
              <a:ext cx="504" cy="211"/>
            </a:xfrm>
            <a:custGeom>
              <a:avLst/>
              <a:gdLst>
                <a:gd name="T0" fmla="*/ 42 w 1007"/>
                <a:gd name="T1" fmla="*/ 143 h 423"/>
                <a:gd name="T2" fmla="*/ 120 w 1007"/>
                <a:gd name="T3" fmla="*/ 174 h 423"/>
                <a:gd name="T4" fmla="*/ 172 w 1007"/>
                <a:gd name="T5" fmla="*/ 203 h 423"/>
                <a:gd name="T6" fmla="*/ 206 w 1007"/>
                <a:gd name="T7" fmla="*/ 241 h 423"/>
                <a:gd name="T8" fmla="*/ 252 w 1007"/>
                <a:gd name="T9" fmla="*/ 288 h 423"/>
                <a:gd name="T10" fmla="*/ 282 w 1007"/>
                <a:gd name="T11" fmla="*/ 302 h 423"/>
                <a:gd name="T12" fmla="*/ 341 w 1007"/>
                <a:gd name="T13" fmla="*/ 317 h 423"/>
                <a:gd name="T14" fmla="*/ 404 w 1007"/>
                <a:gd name="T15" fmla="*/ 338 h 423"/>
                <a:gd name="T16" fmla="*/ 446 w 1007"/>
                <a:gd name="T17" fmla="*/ 358 h 423"/>
                <a:gd name="T18" fmla="*/ 494 w 1007"/>
                <a:gd name="T19" fmla="*/ 388 h 423"/>
                <a:gd name="T20" fmla="*/ 529 w 1007"/>
                <a:gd name="T21" fmla="*/ 408 h 423"/>
                <a:gd name="T22" fmla="*/ 567 w 1007"/>
                <a:gd name="T23" fmla="*/ 415 h 423"/>
                <a:gd name="T24" fmla="*/ 613 w 1007"/>
                <a:gd name="T25" fmla="*/ 422 h 423"/>
                <a:gd name="T26" fmla="*/ 628 w 1007"/>
                <a:gd name="T27" fmla="*/ 422 h 423"/>
                <a:gd name="T28" fmla="*/ 654 w 1007"/>
                <a:gd name="T29" fmla="*/ 408 h 423"/>
                <a:gd name="T30" fmla="*/ 703 w 1007"/>
                <a:gd name="T31" fmla="*/ 385 h 423"/>
                <a:gd name="T32" fmla="*/ 757 w 1007"/>
                <a:gd name="T33" fmla="*/ 358 h 423"/>
                <a:gd name="T34" fmla="*/ 803 w 1007"/>
                <a:gd name="T35" fmla="*/ 337 h 423"/>
                <a:gd name="T36" fmla="*/ 828 w 1007"/>
                <a:gd name="T37" fmla="*/ 326 h 423"/>
                <a:gd name="T38" fmla="*/ 879 w 1007"/>
                <a:gd name="T39" fmla="*/ 304 h 423"/>
                <a:gd name="T40" fmla="*/ 948 w 1007"/>
                <a:gd name="T41" fmla="*/ 270 h 423"/>
                <a:gd name="T42" fmla="*/ 981 w 1007"/>
                <a:gd name="T43" fmla="*/ 247 h 423"/>
                <a:gd name="T44" fmla="*/ 1002 w 1007"/>
                <a:gd name="T45" fmla="*/ 219 h 423"/>
                <a:gd name="T46" fmla="*/ 999 w 1007"/>
                <a:gd name="T47" fmla="*/ 203 h 423"/>
                <a:gd name="T48" fmla="*/ 970 w 1007"/>
                <a:gd name="T49" fmla="*/ 189 h 423"/>
                <a:gd name="T50" fmla="*/ 960 w 1007"/>
                <a:gd name="T51" fmla="*/ 185 h 423"/>
                <a:gd name="T52" fmla="*/ 937 w 1007"/>
                <a:gd name="T53" fmla="*/ 176 h 423"/>
                <a:gd name="T54" fmla="*/ 895 w 1007"/>
                <a:gd name="T55" fmla="*/ 159 h 423"/>
                <a:gd name="T56" fmla="*/ 843 w 1007"/>
                <a:gd name="T57" fmla="*/ 140 h 423"/>
                <a:gd name="T58" fmla="*/ 793 w 1007"/>
                <a:gd name="T59" fmla="*/ 120 h 423"/>
                <a:gd name="T60" fmla="*/ 751 w 1007"/>
                <a:gd name="T61" fmla="*/ 105 h 423"/>
                <a:gd name="T62" fmla="*/ 687 w 1007"/>
                <a:gd name="T63" fmla="*/ 84 h 423"/>
                <a:gd name="T64" fmla="*/ 642 w 1007"/>
                <a:gd name="T65" fmla="*/ 73 h 423"/>
                <a:gd name="T66" fmla="*/ 524 w 1007"/>
                <a:gd name="T67" fmla="*/ 11 h 423"/>
                <a:gd name="T68" fmla="*/ 444 w 1007"/>
                <a:gd name="T69" fmla="*/ 8 h 423"/>
                <a:gd name="T70" fmla="*/ 370 w 1007"/>
                <a:gd name="T71" fmla="*/ 38 h 423"/>
                <a:gd name="T72" fmla="*/ 289 w 1007"/>
                <a:gd name="T73" fmla="*/ 61 h 423"/>
                <a:gd name="T74" fmla="*/ 247 w 1007"/>
                <a:gd name="T75" fmla="*/ 68 h 423"/>
                <a:gd name="T76" fmla="*/ 191 w 1007"/>
                <a:gd name="T77" fmla="*/ 77 h 423"/>
                <a:gd name="T78" fmla="*/ 135 w 1007"/>
                <a:gd name="T79" fmla="*/ 88 h 423"/>
                <a:gd name="T80" fmla="*/ 88 w 1007"/>
                <a:gd name="T81" fmla="*/ 96 h 423"/>
                <a:gd name="T82" fmla="*/ 62 w 1007"/>
                <a:gd name="T83" fmla="*/ 100 h 42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07"/>
                <a:gd name="T127" fmla="*/ 0 h 423"/>
                <a:gd name="T128" fmla="*/ 1007 w 1007"/>
                <a:gd name="T129" fmla="*/ 423 h 42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07" h="423">
                  <a:moveTo>
                    <a:pt x="0" y="130"/>
                  </a:moveTo>
                  <a:lnTo>
                    <a:pt x="19" y="135"/>
                  </a:lnTo>
                  <a:lnTo>
                    <a:pt x="42" y="143"/>
                  </a:lnTo>
                  <a:lnTo>
                    <a:pt x="67" y="152"/>
                  </a:lnTo>
                  <a:lnTo>
                    <a:pt x="95" y="163"/>
                  </a:lnTo>
                  <a:lnTo>
                    <a:pt x="120" y="174"/>
                  </a:lnTo>
                  <a:lnTo>
                    <a:pt x="143" y="186"/>
                  </a:lnTo>
                  <a:lnTo>
                    <a:pt x="161" y="195"/>
                  </a:lnTo>
                  <a:lnTo>
                    <a:pt x="172" y="203"/>
                  </a:lnTo>
                  <a:lnTo>
                    <a:pt x="180" y="212"/>
                  </a:lnTo>
                  <a:lnTo>
                    <a:pt x="193" y="226"/>
                  </a:lnTo>
                  <a:lnTo>
                    <a:pt x="206" y="241"/>
                  </a:lnTo>
                  <a:lnTo>
                    <a:pt x="222" y="258"/>
                  </a:lnTo>
                  <a:lnTo>
                    <a:pt x="239" y="274"/>
                  </a:lnTo>
                  <a:lnTo>
                    <a:pt x="252" y="288"/>
                  </a:lnTo>
                  <a:lnTo>
                    <a:pt x="265" y="297"/>
                  </a:lnTo>
                  <a:lnTo>
                    <a:pt x="273" y="301"/>
                  </a:lnTo>
                  <a:lnTo>
                    <a:pt x="282" y="302"/>
                  </a:lnTo>
                  <a:lnTo>
                    <a:pt x="299" y="305"/>
                  </a:lnTo>
                  <a:lnTo>
                    <a:pt x="318" y="311"/>
                  </a:lnTo>
                  <a:lnTo>
                    <a:pt x="341" y="317"/>
                  </a:lnTo>
                  <a:lnTo>
                    <a:pt x="363" y="324"/>
                  </a:lnTo>
                  <a:lnTo>
                    <a:pt x="385" y="332"/>
                  </a:lnTo>
                  <a:lnTo>
                    <a:pt x="404" y="338"/>
                  </a:lnTo>
                  <a:lnTo>
                    <a:pt x="418" y="344"/>
                  </a:lnTo>
                  <a:lnTo>
                    <a:pt x="431" y="349"/>
                  </a:lnTo>
                  <a:lnTo>
                    <a:pt x="446" y="358"/>
                  </a:lnTo>
                  <a:lnTo>
                    <a:pt x="462" y="368"/>
                  </a:lnTo>
                  <a:lnTo>
                    <a:pt x="478" y="379"/>
                  </a:lnTo>
                  <a:lnTo>
                    <a:pt x="494" y="388"/>
                  </a:lnTo>
                  <a:lnTo>
                    <a:pt x="508" y="398"/>
                  </a:lnTo>
                  <a:lnTo>
                    <a:pt x="521" y="405"/>
                  </a:lnTo>
                  <a:lnTo>
                    <a:pt x="529" y="408"/>
                  </a:lnTo>
                  <a:lnTo>
                    <a:pt x="538" y="410"/>
                  </a:lnTo>
                  <a:lnTo>
                    <a:pt x="551" y="413"/>
                  </a:lnTo>
                  <a:lnTo>
                    <a:pt x="567" y="415"/>
                  </a:lnTo>
                  <a:lnTo>
                    <a:pt x="584" y="417"/>
                  </a:lnTo>
                  <a:lnTo>
                    <a:pt x="599" y="420"/>
                  </a:lnTo>
                  <a:lnTo>
                    <a:pt x="613" y="422"/>
                  </a:lnTo>
                  <a:lnTo>
                    <a:pt x="622" y="423"/>
                  </a:lnTo>
                  <a:lnTo>
                    <a:pt x="626" y="423"/>
                  </a:lnTo>
                  <a:lnTo>
                    <a:pt x="628" y="422"/>
                  </a:lnTo>
                  <a:lnTo>
                    <a:pt x="634" y="420"/>
                  </a:lnTo>
                  <a:lnTo>
                    <a:pt x="643" y="415"/>
                  </a:lnTo>
                  <a:lnTo>
                    <a:pt x="654" y="408"/>
                  </a:lnTo>
                  <a:lnTo>
                    <a:pt x="669" y="401"/>
                  </a:lnTo>
                  <a:lnTo>
                    <a:pt x="686" y="393"/>
                  </a:lnTo>
                  <a:lnTo>
                    <a:pt x="703" y="385"/>
                  </a:lnTo>
                  <a:lnTo>
                    <a:pt x="720" y="376"/>
                  </a:lnTo>
                  <a:lnTo>
                    <a:pt x="739" y="368"/>
                  </a:lnTo>
                  <a:lnTo>
                    <a:pt x="757" y="358"/>
                  </a:lnTo>
                  <a:lnTo>
                    <a:pt x="774" y="350"/>
                  </a:lnTo>
                  <a:lnTo>
                    <a:pt x="789" y="344"/>
                  </a:lnTo>
                  <a:lnTo>
                    <a:pt x="803" y="337"/>
                  </a:lnTo>
                  <a:lnTo>
                    <a:pt x="815" y="332"/>
                  </a:lnTo>
                  <a:lnTo>
                    <a:pt x="824" y="329"/>
                  </a:lnTo>
                  <a:lnTo>
                    <a:pt x="828" y="326"/>
                  </a:lnTo>
                  <a:lnTo>
                    <a:pt x="839" y="323"/>
                  </a:lnTo>
                  <a:lnTo>
                    <a:pt x="857" y="315"/>
                  </a:lnTo>
                  <a:lnTo>
                    <a:pt x="879" y="304"/>
                  </a:lnTo>
                  <a:lnTo>
                    <a:pt x="903" y="293"/>
                  </a:lnTo>
                  <a:lnTo>
                    <a:pt x="928" y="281"/>
                  </a:lnTo>
                  <a:lnTo>
                    <a:pt x="948" y="270"/>
                  </a:lnTo>
                  <a:lnTo>
                    <a:pt x="964" y="261"/>
                  </a:lnTo>
                  <a:lnTo>
                    <a:pt x="974" y="255"/>
                  </a:lnTo>
                  <a:lnTo>
                    <a:pt x="981" y="247"/>
                  </a:lnTo>
                  <a:lnTo>
                    <a:pt x="985" y="239"/>
                  </a:lnTo>
                  <a:lnTo>
                    <a:pt x="991" y="228"/>
                  </a:lnTo>
                  <a:lnTo>
                    <a:pt x="1002" y="219"/>
                  </a:lnTo>
                  <a:lnTo>
                    <a:pt x="1007" y="215"/>
                  </a:lnTo>
                  <a:lnTo>
                    <a:pt x="1005" y="209"/>
                  </a:lnTo>
                  <a:lnTo>
                    <a:pt x="999" y="203"/>
                  </a:lnTo>
                  <a:lnTo>
                    <a:pt x="990" y="198"/>
                  </a:lnTo>
                  <a:lnTo>
                    <a:pt x="979" y="194"/>
                  </a:lnTo>
                  <a:lnTo>
                    <a:pt x="970" y="189"/>
                  </a:lnTo>
                  <a:lnTo>
                    <a:pt x="963" y="187"/>
                  </a:lnTo>
                  <a:lnTo>
                    <a:pt x="961" y="186"/>
                  </a:lnTo>
                  <a:lnTo>
                    <a:pt x="960" y="185"/>
                  </a:lnTo>
                  <a:lnTo>
                    <a:pt x="954" y="183"/>
                  </a:lnTo>
                  <a:lnTo>
                    <a:pt x="947" y="180"/>
                  </a:lnTo>
                  <a:lnTo>
                    <a:pt x="937" y="176"/>
                  </a:lnTo>
                  <a:lnTo>
                    <a:pt x="924" y="171"/>
                  </a:lnTo>
                  <a:lnTo>
                    <a:pt x="910" y="166"/>
                  </a:lnTo>
                  <a:lnTo>
                    <a:pt x="895" y="159"/>
                  </a:lnTo>
                  <a:lnTo>
                    <a:pt x="879" y="153"/>
                  </a:lnTo>
                  <a:lnTo>
                    <a:pt x="862" y="147"/>
                  </a:lnTo>
                  <a:lnTo>
                    <a:pt x="843" y="140"/>
                  </a:lnTo>
                  <a:lnTo>
                    <a:pt x="826" y="133"/>
                  </a:lnTo>
                  <a:lnTo>
                    <a:pt x="809" y="127"/>
                  </a:lnTo>
                  <a:lnTo>
                    <a:pt x="793" y="120"/>
                  </a:lnTo>
                  <a:lnTo>
                    <a:pt x="778" y="114"/>
                  </a:lnTo>
                  <a:lnTo>
                    <a:pt x="764" y="110"/>
                  </a:lnTo>
                  <a:lnTo>
                    <a:pt x="751" y="105"/>
                  </a:lnTo>
                  <a:lnTo>
                    <a:pt x="729" y="97"/>
                  </a:lnTo>
                  <a:lnTo>
                    <a:pt x="707" y="90"/>
                  </a:lnTo>
                  <a:lnTo>
                    <a:pt x="687" y="84"/>
                  </a:lnTo>
                  <a:lnTo>
                    <a:pt x="669" y="80"/>
                  </a:lnTo>
                  <a:lnTo>
                    <a:pt x="653" y="75"/>
                  </a:lnTo>
                  <a:lnTo>
                    <a:pt x="642" y="73"/>
                  </a:lnTo>
                  <a:lnTo>
                    <a:pt x="634" y="72"/>
                  </a:lnTo>
                  <a:lnTo>
                    <a:pt x="631" y="71"/>
                  </a:lnTo>
                  <a:lnTo>
                    <a:pt x="524" y="11"/>
                  </a:lnTo>
                  <a:lnTo>
                    <a:pt x="462" y="0"/>
                  </a:lnTo>
                  <a:lnTo>
                    <a:pt x="457" y="3"/>
                  </a:lnTo>
                  <a:lnTo>
                    <a:pt x="444" y="8"/>
                  </a:lnTo>
                  <a:lnTo>
                    <a:pt x="423" y="18"/>
                  </a:lnTo>
                  <a:lnTo>
                    <a:pt x="399" y="28"/>
                  </a:lnTo>
                  <a:lnTo>
                    <a:pt x="370" y="38"/>
                  </a:lnTo>
                  <a:lnTo>
                    <a:pt x="341" y="49"/>
                  </a:lnTo>
                  <a:lnTo>
                    <a:pt x="313" y="57"/>
                  </a:lnTo>
                  <a:lnTo>
                    <a:pt x="289" y="61"/>
                  </a:lnTo>
                  <a:lnTo>
                    <a:pt x="278" y="64"/>
                  </a:lnTo>
                  <a:lnTo>
                    <a:pt x="263" y="66"/>
                  </a:lnTo>
                  <a:lnTo>
                    <a:pt x="247" y="68"/>
                  </a:lnTo>
                  <a:lnTo>
                    <a:pt x="229" y="72"/>
                  </a:lnTo>
                  <a:lnTo>
                    <a:pt x="211" y="74"/>
                  </a:lnTo>
                  <a:lnTo>
                    <a:pt x="191" y="77"/>
                  </a:lnTo>
                  <a:lnTo>
                    <a:pt x="172" y="81"/>
                  </a:lnTo>
                  <a:lnTo>
                    <a:pt x="153" y="84"/>
                  </a:lnTo>
                  <a:lnTo>
                    <a:pt x="135" y="88"/>
                  </a:lnTo>
                  <a:lnTo>
                    <a:pt x="118" y="90"/>
                  </a:lnTo>
                  <a:lnTo>
                    <a:pt x="102" y="94"/>
                  </a:lnTo>
                  <a:lnTo>
                    <a:pt x="88" y="96"/>
                  </a:lnTo>
                  <a:lnTo>
                    <a:pt x="76" y="98"/>
                  </a:lnTo>
                  <a:lnTo>
                    <a:pt x="68" y="99"/>
                  </a:lnTo>
                  <a:lnTo>
                    <a:pt x="62" y="100"/>
                  </a:lnTo>
                  <a:lnTo>
                    <a:pt x="60" y="100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D6F9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20"/>
            <p:cNvSpPr>
              <a:spLocks/>
            </p:cNvSpPr>
            <p:nvPr/>
          </p:nvSpPr>
          <p:spPr bwMode="auto">
            <a:xfrm>
              <a:off x="1035" y="2765"/>
              <a:ext cx="564" cy="472"/>
            </a:xfrm>
            <a:custGeom>
              <a:avLst/>
              <a:gdLst>
                <a:gd name="T0" fmla="*/ 455 w 1128"/>
                <a:gd name="T1" fmla="*/ 21 h 943"/>
                <a:gd name="T2" fmla="*/ 417 w 1128"/>
                <a:gd name="T3" fmla="*/ 34 h 943"/>
                <a:gd name="T4" fmla="*/ 359 w 1128"/>
                <a:gd name="T5" fmla="*/ 55 h 943"/>
                <a:gd name="T6" fmla="*/ 297 w 1128"/>
                <a:gd name="T7" fmla="*/ 79 h 943"/>
                <a:gd name="T8" fmla="*/ 245 w 1128"/>
                <a:gd name="T9" fmla="*/ 105 h 943"/>
                <a:gd name="T10" fmla="*/ 202 w 1128"/>
                <a:gd name="T11" fmla="*/ 140 h 943"/>
                <a:gd name="T12" fmla="*/ 138 w 1128"/>
                <a:gd name="T13" fmla="*/ 236 h 943"/>
                <a:gd name="T14" fmla="*/ 81 w 1128"/>
                <a:gd name="T15" fmla="*/ 359 h 943"/>
                <a:gd name="T16" fmla="*/ 52 w 1128"/>
                <a:gd name="T17" fmla="*/ 486 h 943"/>
                <a:gd name="T18" fmla="*/ 35 w 1128"/>
                <a:gd name="T19" fmla="*/ 615 h 943"/>
                <a:gd name="T20" fmla="*/ 18 w 1128"/>
                <a:gd name="T21" fmla="*/ 726 h 943"/>
                <a:gd name="T22" fmla="*/ 2 w 1128"/>
                <a:gd name="T23" fmla="*/ 864 h 943"/>
                <a:gd name="T24" fmla="*/ 24 w 1128"/>
                <a:gd name="T25" fmla="*/ 912 h 943"/>
                <a:gd name="T26" fmla="*/ 34 w 1128"/>
                <a:gd name="T27" fmla="*/ 942 h 943"/>
                <a:gd name="T28" fmla="*/ 61 w 1128"/>
                <a:gd name="T29" fmla="*/ 921 h 943"/>
                <a:gd name="T30" fmla="*/ 110 w 1128"/>
                <a:gd name="T31" fmla="*/ 859 h 943"/>
                <a:gd name="T32" fmla="*/ 167 w 1128"/>
                <a:gd name="T33" fmla="*/ 806 h 943"/>
                <a:gd name="T34" fmla="*/ 221 w 1128"/>
                <a:gd name="T35" fmla="*/ 778 h 943"/>
                <a:gd name="T36" fmla="*/ 305 w 1128"/>
                <a:gd name="T37" fmla="*/ 761 h 943"/>
                <a:gd name="T38" fmla="*/ 374 w 1128"/>
                <a:gd name="T39" fmla="*/ 745 h 943"/>
                <a:gd name="T40" fmla="*/ 394 w 1128"/>
                <a:gd name="T41" fmla="*/ 738 h 943"/>
                <a:gd name="T42" fmla="*/ 433 w 1128"/>
                <a:gd name="T43" fmla="*/ 739 h 943"/>
                <a:gd name="T44" fmla="*/ 490 w 1128"/>
                <a:gd name="T45" fmla="*/ 745 h 943"/>
                <a:gd name="T46" fmla="*/ 553 w 1128"/>
                <a:gd name="T47" fmla="*/ 752 h 943"/>
                <a:gd name="T48" fmla="*/ 609 w 1128"/>
                <a:gd name="T49" fmla="*/ 758 h 943"/>
                <a:gd name="T50" fmla="*/ 648 w 1128"/>
                <a:gd name="T51" fmla="*/ 759 h 943"/>
                <a:gd name="T52" fmla="*/ 687 w 1128"/>
                <a:gd name="T53" fmla="*/ 758 h 943"/>
                <a:gd name="T54" fmla="*/ 729 w 1128"/>
                <a:gd name="T55" fmla="*/ 757 h 943"/>
                <a:gd name="T56" fmla="*/ 770 w 1128"/>
                <a:gd name="T57" fmla="*/ 753 h 943"/>
                <a:gd name="T58" fmla="*/ 806 w 1128"/>
                <a:gd name="T59" fmla="*/ 749 h 943"/>
                <a:gd name="T60" fmla="*/ 834 w 1128"/>
                <a:gd name="T61" fmla="*/ 743 h 943"/>
                <a:gd name="T62" fmla="*/ 865 w 1128"/>
                <a:gd name="T63" fmla="*/ 694 h 943"/>
                <a:gd name="T64" fmla="*/ 890 w 1128"/>
                <a:gd name="T65" fmla="*/ 620 h 943"/>
                <a:gd name="T66" fmla="*/ 926 w 1128"/>
                <a:gd name="T67" fmla="*/ 583 h 943"/>
                <a:gd name="T68" fmla="*/ 949 w 1128"/>
                <a:gd name="T69" fmla="*/ 591 h 943"/>
                <a:gd name="T70" fmla="*/ 963 w 1128"/>
                <a:gd name="T71" fmla="*/ 621 h 943"/>
                <a:gd name="T72" fmla="*/ 985 w 1128"/>
                <a:gd name="T73" fmla="*/ 655 h 943"/>
                <a:gd name="T74" fmla="*/ 1017 w 1128"/>
                <a:gd name="T75" fmla="*/ 689 h 943"/>
                <a:gd name="T76" fmla="*/ 1055 w 1128"/>
                <a:gd name="T77" fmla="*/ 716 h 943"/>
                <a:gd name="T78" fmla="*/ 1093 w 1128"/>
                <a:gd name="T79" fmla="*/ 732 h 943"/>
                <a:gd name="T80" fmla="*/ 1121 w 1128"/>
                <a:gd name="T81" fmla="*/ 730 h 943"/>
                <a:gd name="T82" fmla="*/ 1124 w 1128"/>
                <a:gd name="T83" fmla="*/ 705 h 943"/>
                <a:gd name="T84" fmla="*/ 1092 w 1128"/>
                <a:gd name="T85" fmla="*/ 651 h 943"/>
                <a:gd name="T86" fmla="*/ 1061 w 1128"/>
                <a:gd name="T87" fmla="*/ 588 h 943"/>
                <a:gd name="T88" fmla="*/ 1053 w 1128"/>
                <a:gd name="T89" fmla="*/ 509 h 943"/>
                <a:gd name="T90" fmla="*/ 1026 w 1128"/>
                <a:gd name="T91" fmla="*/ 366 h 943"/>
                <a:gd name="T92" fmla="*/ 1012 w 1128"/>
                <a:gd name="T93" fmla="*/ 276 h 943"/>
                <a:gd name="T94" fmla="*/ 1022 w 1128"/>
                <a:gd name="T95" fmla="*/ 125 h 943"/>
                <a:gd name="T96" fmla="*/ 1002 w 1128"/>
                <a:gd name="T97" fmla="*/ 52 h 943"/>
                <a:gd name="T98" fmla="*/ 962 w 1128"/>
                <a:gd name="T99" fmla="*/ 17 h 943"/>
                <a:gd name="T100" fmla="*/ 940 w 1128"/>
                <a:gd name="T101" fmla="*/ 3 h 943"/>
                <a:gd name="T102" fmla="*/ 902 w 1128"/>
                <a:gd name="T103" fmla="*/ 9 h 943"/>
                <a:gd name="T104" fmla="*/ 835 w 1128"/>
                <a:gd name="T105" fmla="*/ 18 h 943"/>
                <a:gd name="T106" fmla="*/ 800 w 1128"/>
                <a:gd name="T107" fmla="*/ 22 h 943"/>
                <a:gd name="T108" fmla="*/ 751 w 1128"/>
                <a:gd name="T109" fmla="*/ 18 h 943"/>
                <a:gd name="T110" fmla="*/ 674 w 1128"/>
                <a:gd name="T111" fmla="*/ 13 h 943"/>
                <a:gd name="T112" fmla="*/ 590 w 1128"/>
                <a:gd name="T113" fmla="*/ 7 h 943"/>
                <a:gd name="T114" fmla="*/ 524 w 1128"/>
                <a:gd name="T115" fmla="*/ 2 h 943"/>
                <a:gd name="T116" fmla="*/ 496 w 1128"/>
                <a:gd name="T117" fmla="*/ 0 h 94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28"/>
                <a:gd name="T178" fmla="*/ 0 h 943"/>
                <a:gd name="T179" fmla="*/ 1128 w 1128"/>
                <a:gd name="T180" fmla="*/ 943 h 94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28" h="943">
                  <a:moveTo>
                    <a:pt x="464" y="18"/>
                  </a:moveTo>
                  <a:lnTo>
                    <a:pt x="462" y="19"/>
                  </a:lnTo>
                  <a:lnTo>
                    <a:pt x="455" y="21"/>
                  </a:lnTo>
                  <a:lnTo>
                    <a:pt x="446" y="24"/>
                  </a:lnTo>
                  <a:lnTo>
                    <a:pt x="432" y="29"/>
                  </a:lnTo>
                  <a:lnTo>
                    <a:pt x="417" y="34"/>
                  </a:lnTo>
                  <a:lnTo>
                    <a:pt x="398" y="40"/>
                  </a:lnTo>
                  <a:lnTo>
                    <a:pt x="380" y="47"/>
                  </a:lnTo>
                  <a:lnTo>
                    <a:pt x="359" y="55"/>
                  </a:lnTo>
                  <a:lnTo>
                    <a:pt x="338" y="63"/>
                  </a:lnTo>
                  <a:lnTo>
                    <a:pt x="318" y="71"/>
                  </a:lnTo>
                  <a:lnTo>
                    <a:pt x="297" y="79"/>
                  </a:lnTo>
                  <a:lnTo>
                    <a:pt x="278" y="89"/>
                  </a:lnTo>
                  <a:lnTo>
                    <a:pt x="261" y="97"/>
                  </a:lnTo>
                  <a:lnTo>
                    <a:pt x="245" y="105"/>
                  </a:lnTo>
                  <a:lnTo>
                    <a:pt x="232" y="113"/>
                  </a:lnTo>
                  <a:lnTo>
                    <a:pt x="223" y="120"/>
                  </a:lnTo>
                  <a:lnTo>
                    <a:pt x="202" y="140"/>
                  </a:lnTo>
                  <a:lnTo>
                    <a:pt x="181" y="168"/>
                  </a:lnTo>
                  <a:lnTo>
                    <a:pt x="159" y="200"/>
                  </a:lnTo>
                  <a:lnTo>
                    <a:pt x="138" y="236"/>
                  </a:lnTo>
                  <a:lnTo>
                    <a:pt x="117" y="275"/>
                  </a:lnTo>
                  <a:lnTo>
                    <a:pt x="98" y="317"/>
                  </a:lnTo>
                  <a:lnTo>
                    <a:pt x="81" y="359"/>
                  </a:lnTo>
                  <a:lnTo>
                    <a:pt x="69" y="401"/>
                  </a:lnTo>
                  <a:lnTo>
                    <a:pt x="58" y="443"/>
                  </a:lnTo>
                  <a:lnTo>
                    <a:pt x="52" y="486"/>
                  </a:lnTo>
                  <a:lnTo>
                    <a:pt x="45" y="530"/>
                  </a:lnTo>
                  <a:lnTo>
                    <a:pt x="40" y="572"/>
                  </a:lnTo>
                  <a:lnTo>
                    <a:pt x="35" y="615"/>
                  </a:lnTo>
                  <a:lnTo>
                    <a:pt x="31" y="654"/>
                  </a:lnTo>
                  <a:lnTo>
                    <a:pt x="25" y="692"/>
                  </a:lnTo>
                  <a:lnTo>
                    <a:pt x="18" y="726"/>
                  </a:lnTo>
                  <a:lnTo>
                    <a:pt x="5" y="783"/>
                  </a:lnTo>
                  <a:lnTo>
                    <a:pt x="0" y="829"/>
                  </a:lnTo>
                  <a:lnTo>
                    <a:pt x="2" y="864"/>
                  </a:lnTo>
                  <a:lnTo>
                    <a:pt x="13" y="888"/>
                  </a:lnTo>
                  <a:lnTo>
                    <a:pt x="20" y="899"/>
                  </a:lnTo>
                  <a:lnTo>
                    <a:pt x="24" y="912"/>
                  </a:lnTo>
                  <a:lnTo>
                    <a:pt x="27" y="925"/>
                  </a:lnTo>
                  <a:lnTo>
                    <a:pt x="31" y="935"/>
                  </a:lnTo>
                  <a:lnTo>
                    <a:pt x="34" y="942"/>
                  </a:lnTo>
                  <a:lnTo>
                    <a:pt x="40" y="943"/>
                  </a:lnTo>
                  <a:lnTo>
                    <a:pt x="48" y="937"/>
                  </a:lnTo>
                  <a:lnTo>
                    <a:pt x="61" y="921"/>
                  </a:lnTo>
                  <a:lnTo>
                    <a:pt x="76" y="901"/>
                  </a:lnTo>
                  <a:lnTo>
                    <a:pt x="93" y="879"/>
                  </a:lnTo>
                  <a:lnTo>
                    <a:pt x="110" y="859"/>
                  </a:lnTo>
                  <a:lnTo>
                    <a:pt x="130" y="840"/>
                  </a:lnTo>
                  <a:lnTo>
                    <a:pt x="148" y="821"/>
                  </a:lnTo>
                  <a:lnTo>
                    <a:pt x="167" y="806"/>
                  </a:lnTo>
                  <a:lnTo>
                    <a:pt x="184" y="793"/>
                  </a:lnTo>
                  <a:lnTo>
                    <a:pt x="201" y="785"/>
                  </a:lnTo>
                  <a:lnTo>
                    <a:pt x="221" y="778"/>
                  </a:lnTo>
                  <a:lnTo>
                    <a:pt x="246" y="773"/>
                  </a:lnTo>
                  <a:lnTo>
                    <a:pt x="275" y="767"/>
                  </a:lnTo>
                  <a:lnTo>
                    <a:pt x="305" y="761"/>
                  </a:lnTo>
                  <a:lnTo>
                    <a:pt x="333" y="755"/>
                  </a:lnTo>
                  <a:lnTo>
                    <a:pt x="357" y="751"/>
                  </a:lnTo>
                  <a:lnTo>
                    <a:pt x="374" y="745"/>
                  </a:lnTo>
                  <a:lnTo>
                    <a:pt x="382" y="740"/>
                  </a:lnTo>
                  <a:lnTo>
                    <a:pt x="386" y="738"/>
                  </a:lnTo>
                  <a:lnTo>
                    <a:pt x="394" y="738"/>
                  </a:lnTo>
                  <a:lnTo>
                    <a:pt x="404" y="737"/>
                  </a:lnTo>
                  <a:lnTo>
                    <a:pt x="418" y="738"/>
                  </a:lnTo>
                  <a:lnTo>
                    <a:pt x="433" y="739"/>
                  </a:lnTo>
                  <a:lnTo>
                    <a:pt x="451" y="740"/>
                  </a:lnTo>
                  <a:lnTo>
                    <a:pt x="470" y="743"/>
                  </a:lnTo>
                  <a:lnTo>
                    <a:pt x="490" y="745"/>
                  </a:lnTo>
                  <a:lnTo>
                    <a:pt x="511" y="747"/>
                  </a:lnTo>
                  <a:lnTo>
                    <a:pt x="532" y="750"/>
                  </a:lnTo>
                  <a:lnTo>
                    <a:pt x="553" y="752"/>
                  </a:lnTo>
                  <a:lnTo>
                    <a:pt x="573" y="754"/>
                  </a:lnTo>
                  <a:lnTo>
                    <a:pt x="592" y="757"/>
                  </a:lnTo>
                  <a:lnTo>
                    <a:pt x="609" y="758"/>
                  </a:lnTo>
                  <a:lnTo>
                    <a:pt x="624" y="759"/>
                  </a:lnTo>
                  <a:lnTo>
                    <a:pt x="637" y="759"/>
                  </a:lnTo>
                  <a:lnTo>
                    <a:pt x="648" y="759"/>
                  </a:lnTo>
                  <a:lnTo>
                    <a:pt x="661" y="759"/>
                  </a:lnTo>
                  <a:lnTo>
                    <a:pt x="674" y="759"/>
                  </a:lnTo>
                  <a:lnTo>
                    <a:pt x="687" y="758"/>
                  </a:lnTo>
                  <a:lnTo>
                    <a:pt x="701" y="758"/>
                  </a:lnTo>
                  <a:lnTo>
                    <a:pt x="715" y="757"/>
                  </a:lnTo>
                  <a:lnTo>
                    <a:pt x="729" y="757"/>
                  </a:lnTo>
                  <a:lnTo>
                    <a:pt x="744" y="755"/>
                  </a:lnTo>
                  <a:lnTo>
                    <a:pt x="758" y="754"/>
                  </a:lnTo>
                  <a:lnTo>
                    <a:pt x="770" y="753"/>
                  </a:lnTo>
                  <a:lnTo>
                    <a:pt x="783" y="752"/>
                  </a:lnTo>
                  <a:lnTo>
                    <a:pt x="796" y="751"/>
                  </a:lnTo>
                  <a:lnTo>
                    <a:pt x="806" y="749"/>
                  </a:lnTo>
                  <a:lnTo>
                    <a:pt x="816" y="747"/>
                  </a:lnTo>
                  <a:lnTo>
                    <a:pt x="826" y="745"/>
                  </a:lnTo>
                  <a:lnTo>
                    <a:pt x="834" y="743"/>
                  </a:lnTo>
                  <a:lnTo>
                    <a:pt x="846" y="734"/>
                  </a:lnTo>
                  <a:lnTo>
                    <a:pt x="857" y="716"/>
                  </a:lnTo>
                  <a:lnTo>
                    <a:pt x="865" y="694"/>
                  </a:lnTo>
                  <a:lnTo>
                    <a:pt x="873" y="669"/>
                  </a:lnTo>
                  <a:lnTo>
                    <a:pt x="881" y="644"/>
                  </a:lnTo>
                  <a:lnTo>
                    <a:pt x="890" y="620"/>
                  </a:lnTo>
                  <a:lnTo>
                    <a:pt x="901" y="601"/>
                  </a:lnTo>
                  <a:lnTo>
                    <a:pt x="913" y="588"/>
                  </a:lnTo>
                  <a:lnTo>
                    <a:pt x="926" y="583"/>
                  </a:lnTo>
                  <a:lnTo>
                    <a:pt x="936" y="583"/>
                  </a:lnTo>
                  <a:lnTo>
                    <a:pt x="943" y="585"/>
                  </a:lnTo>
                  <a:lnTo>
                    <a:pt x="949" y="591"/>
                  </a:lnTo>
                  <a:lnTo>
                    <a:pt x="954" y="600"/>
                  </a:lnTo>
                  <a:lnTo>
                    <a:pt x="958" y="610"/>
                  </a:lnTo>
                  <a:lnTo>
                    <a:pt x="963" y="621"/>
                  </a:lnTo>
                  <a:lnTo>
                    <a:pt x="969" y="632"/>
                  </a:lnTo>
                  <a:lnTo>
                    <a:pt x="975" y="644"/>
                  </a:lnTo>
                  <a:lnTo>
                    <a:pt x="985" y="655"/>
                  </a:lnTo>
                  <a:lnTo>
                    <a:pt x="994" y="667"/>
                  </a:lnTo>
                  <a:lnTo>
                    <a:pt x="1005" y="677"/>
                  </a:lnTo>
                  <a:lnTo>
                    <a:pt x="1017" y="689"/>
                  </a:lnTo>
                  <a:lnTo>
                    <a:pt x="1030" y="699"/>
                  </a:lnTo>
                  <a:lnTo>
                    <a:pt x="1042" y="708"/>
                  </a:lnTo>
                  <a:lnTo>
                    <a:pt x="1055" y="716"/>
                  </a:lnTo>
                  <a:lnTo>
                    <a:pt x="1068" y="723"/>
                  </a:lnTo>
                  <a:lnTo>
                    <a:pt x="1080" y="729"/>
                  </a:lnTo>
                  <a:lnTo>
                    <a:pt x="1093" y="732"/>
                  </a:lnTo>
                  <a:lnTo>
                    <a:pt x="1103" y="735"/>
                  </a:lnTo>
                  <a:lnTo>
                    <a:pt x="1114" y="734"/>
                  </a:lnTo>
                  <a:lnTo>
                    <a:pt x="1121" y="730"/>
                  </a:lnTo>
                  <a:lnTo>
                    <a:pt x="1125" y="724"/>
                  </a:lnTo>
                  <a:lnTo>
                    <a:pt x="1128" y="716"/>
                  </a:lnTo>
                  <a:lnTo>
                    <a:pt x="1124" y="705"/>
                  </a:lnTo>
                  <a:lnTo>
                    <a:pt x="1116" y="689"/>
                  </a:lnTo>
                  <a:lnTo>
                    <a:pt x="1104" y="670"/>
                  </a:lnTo>
                  <a:lnTo>
                    <a:pt x="1092" y="651"/>
                  </a:lnTo>
                  <a:lnTo>
                    <a:pt x="1079" y="629"/>
                  </a:lnTo>
                  <a:lnTo>
                    <a:pt x="1068" y="608"/>
                  </a:lnTo>
                  <a:lnTo>
                    <a:pt x="1061" y="588"/>
                  </a:lnTo>
                  <a:lnTo>
                    <a:pt x="1058" y="571"/>
                  </a:lnTo>
                  <a:lnTo>
                    <a:pt x="1057" y="547"/>
                  </a:lnTo>
                  <a:lnTo>
                    <a:pt x="1053" y="509"/>
                  </a:lnTo>
                  <a:lnTo>
                    <a:pt x="1045" y="464"/>
                  </a:lnTo>
                  <a:lnTo>
                    <a:pt x="1035" y="415"/>
                  </a:lnTo>
                  <a:lnTo>
                    <a:pt x="1026" y="366"/>
                  </a:lnTo>
                  <a:lnTo>
                    <a:pt x="1018" y="324"/>
                  </a:lnTo>
                  <a:lnTo>
                    <a:pt x="1013" y="292"/>
                  </a:lnTo>
                  <a:lnTo>
                    <a:pt x="1012" y="276"/>
                  </a:lnTo>
                  <a:lnTo>
                    <a:pt x="1016" y="245"/>
                  </a:lnTo>
                  <a:lnTo>
                    <a:pt x="1019" y="186"/>
                  </a:lnTo>
                  <a:lnTo>
                    <a:pt x="1022" y="125"/>
                  </a:lnTo>
                  <a:lnTo>
                    <a:pt x="1018" y="81"/>
                  </a:lnTo>
                  <a:lnTo>
                    <a:pt x="1012" y="66"/>
                  </a:lnTo>
                  <a:lnTo>
                    <a:pt x="1002" y="52"/>
                  </a:lnTo>
                  <a:lnTo>
                    <a:pt x="989" y="39"/>
                  </a:lnTo>
                  <a:lnTo>
                    <a:pt x="975" y="28"/>
                  </a:lnTo>
                  <a:lnTo>
                    <a:pt x="962" y="17"/>
                  </a:lnTo>
                  <a:lnTo>
                    <a:pt x="951" y="10"/>
                  </a:lnTo>
                  <a:lnTo>
                    <a:pt x="943" y="4"/>
                  </a:lnTo>
                  <a:lnTo>
                    <a:pt x="940" y="3"/>
                  </a:lnTo>
                  <a:lnTo>
                    <a:pt x="935" y="4"/>
                  </a:lnTo>
                  <a:lnTo>
                    <a:pt x="921" y="6"/>
                  </a:lnTo>
                  <a:lnTo>
                    <a:pt x="902" y="9"/>
                  </a:lnTo>
                  <a:lnTo>
                    <a:pt x="880" y="13"/>
                  </a:lnTo>
                  <a:lnTo>
                    <a:pt x="857" y="16"/>
                  </a:lnTo>
                  <a:lnTo>
                    <a:pt x="835" y="18"/>
                  </a:lnTo>
                  <a:lnTo>
                    <a:pt x="818" y="21"/>
                  </a:lnTo>
                  <a:lnTo>
                    <a:pt x="807" y="22"/>
                  </a:lnTo>
                  <a:lnTo>
                    <a:pt x="800" y="22"/>
                  </a:lnTo>
                  <a:lnTo>
                    <a:pt x="789" y="21"/>
                  </a:lnTo>
                  <a:lnTo>
                    <a:pt x="773" y="19"/>
                  </a:lnTo>
                  <a:lnTo>
                    <a:pt x="751" y="18"/>
                  </a:lnTo>
                  <a:lnTo>
                    <a:pt x="728" y="17"/>
                  </a:lnTo>
                  <a:lnTo>
                    <a:pt x="701" y="15"/>
                  </a:lnTo>
                  <a:lnTo>
                    <a:pt x="674" y="13"/>
                  </a:lnTo>
                  <a:lnTo>
                    <a:pt x="645" y="10"/>
                  </a:lnTo>
                  <a:lnTo>
                    <a:pt x="617" y="9"/>
                  </a:lnTo>
                  <a:lnTo>
                    <a:pt x="590" y="7"/>
                  </a:lnTo>
                  <a:lnTo>
                    <a:pt x="565" y="4"/>
                  </a:lnTo>
                  <a:lnTo>
                    <a:pt x="542" y="3"/>
                  </a:lnTo>
                  <a:lnTo>
                    <a:pt x="524" y="2"/>
                  </a:lnTo>
                  <a:lnTo>
                    <a:pt x="509" y="1"/>
                  </a:lnTo>
                  <a:lnTo>
                    <a:pt x="500" y="0"/>
                  </a:lnTo>
                  <a:lnTo>
                    <a:pt x="496" y="0"/>
                  </a:lnTo>
                  <a:lnTo>
                    <a:pt x="464" y="18"/>
                  </a:lnTo>
                  <a:close/>
                </a:path>
              </a:pathLst>
            </a:custGeom>
            <a:solidFill>
              <a:srgbClr val="FF6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21"/>
            <p:cNvSpPr>
              <a:spLocks/>
            </p:cNvSpPr>
            <p:nvPr/>
          </p:nvSpPr>
          <p:spPr bwMode="auto">
            <a:xfrm>
              <a:off x="1234" y="2528"/>
              <a:ext cx="429" cy="601"/>
            </a:xfrm>
            <a:custGeom>
              <a:avLst/>
              <a:gdLst>
                <a:gd name="T0" fmla="*/ 758 w 857"/>
                <a:gd name="T1" fmla="*/ 559 h 1204"/>
                <a:gd name="T2" fmla="*/ 721 w 857"/>
                <a:gd name="T3" fmla="*/ 434 h 1204"/>
                <a:gd name="T4" fmla="*/ 724 w 857"/>
                <a:gd name="T5" fmla="*/ 225 h 1204"/>
                <a:gd name="T6" fmla="*/ 686 w 857"/>
                <a:gd name="T7" fmla="*/ 140 h 1204"/>
                <a:gd name="T8" fmla="*/ 643 w 857"/>
                <a:gd name="T9" fmla="*/ 102 h 1204"/>
                <a:gd name="T10" fmla="*/ 515 w 857"/>
                <a:gd name="T11" fmla="*/ 70 h 1204"/>
                <a:gd name="T12" fmla="*/ 480 w 857"/>
                <a:gd name="T13" fmla="*/ 83 h 1204"/>
                <a:gd name="T14" fmla="*/ 459 w 857"/>
                <a:gd name="T15" fmla="*/ 73 h 1204"/>
                <a:gd name="T16" fmla="*/ 440 w 857"/>
                <a:gd name="T17" fmla="*/ 17 h 1204"/>
                <a:gd name="T18" fmla="*/ 367 w 857"/>
                <a:gd name="T19" fmla="*/ 44 h 1204"/>
                <a:gd name="T20" fmla="*/ 340 w 857"/>
                <a:gd name="T21" fmla="*/ 9 h 1204"/>
                <a:gd name="T22" fmla="*/ 321 w 857"/>
                <a:gd name="T23" fmla="*/ 11 h 1204"/>
                <a:gd name="T24" fmla="*/ 276 w 857"/>
                <a:gd name="T25" fmla="*/ 58 h 1204"/>
                <a:gd name="T26" fmla="*/ 255 w 857"/>
                <a:gd name="T27" fmla="*/ 35 h 1204"/>
                <a:gd name="T28" fmla="*/ 194 w 857"/>
                <a:gd name="T29" fmla="*/ 88 h 1204"/>
                <a:gd name="T30" fmla="*/ 133 w 857"/>
                <a:gd name="T31" fmla="*/ 130 h 1204"/>
                <a:gd name="T32" fmla="*/ 143 w 857"/>
                <a:gd name="T33" fmla="*/ 45 h 1204"/>
                <a:gd name="T34" fmla="*/ 38 w 857"/>
                <a:gd name="T35" fmla="*/ 241 h 1204"/>
                <a:gd name="T36" fmla="*/ 6 w 857"/>
                <a:gd name="T37" fmla="*/ 294 h 1204"/>
                <a:gd name="T38" fmla="*/ 7 w 857"/>
                <a:gd name="T39" fmla="*/ 356 h 1204"/>
                <a:gd name="T40" fmla="*/ 36 w 857"/>
                <a:gd name="T41" fmla="*/ 386 h 1204"/>
                <a:gd name="T42" fmla="*/ 80 w 857"/>
                <a:gd name="T43" fmla="*/ 401 h 1204"/>
                <a:gd name="T44" fmla="*/ 112 w 857"/>
                <a:gd name="T45" fmla="*/ 417 h 1204"/>
                <a:gd name="T46" fmla="*/ 112 w 857"/>
                <a:gd name="T47" fmla="*/ 492 h 1204"/>
                <a:gd name="T48" fmla="*/ 102 w 857"/>
                <a:gd name="T49" fmla="*/ 571 h 1204"/>
                <a:gd name="T50" fmla="*/ 121 w 857"/>
                <a:gd name="T51" fmla="*/ 639 h 1204"/>
                <a:gd name="T52" fmla="*/ 178 w 857"/>
                <a:gd name="T53" fmla="*/ 684 h 1204"/>
                <a:gd name="T54" fmla="*/ 234 w 857"/>
                <a:gd name="T55" fmla="*/ 717 h 1204"/>
                <a:gd name="T56" fmla="*/ 264 w 857"/>
                <a:gd name="T57" fmla="*/ 725 h 1204"/>
                <a:gd name="T58" fmla="*/ 300 w 857"/>
                <a:gd name="T59" fmla="*/ 724 h 1204"/>
                <a:gd name="T60" fmla="*/ 340 w 857"/>
                <a:gd name="T61" fmla="*/ 652 h 1204"/>
                <a:gd name="T62" fmla="*/ 365 w 857"/>
                <a:gd name="T63" fmla="*/ 577 h 1204"/>
                <a:gd name="T64" fmla="*/ 390 w 857"/>
                <a:gd name="T65" fmla="*/ 530 h 1204"/>
                <a:gd name="T66" fmla="*/ 416 w 857"/>
                <a:gd name="T67" fmla="*/ 486 h 1204"/>
                <a:gd name="T68" fmla="*/ 478 w 857"/>
                <a:gd name="T69" fmla="*/ 421 h 1204"/>
                <a:gd name="T70" fmla="*/ 499 w 857"/>
                <a:gd name="T71" fmla="*/ 348 h 1204"/>
                <a:gd name="T72" fmla="*/ 501 w 857"/>
                <a:gd name="T73" fmla="*/ 257 h 1204"/>
                <a:gd name="T74" fmla="*/ 521 w 857"/>
                <a:gd name="T75" fmla="*/ 240 h 1204"/>
                <a:gd name="T76" fmla="*/ 560 w 857"/>
                <a:gd name="T77" fmla="*/ 282 h 1204"/>
                <a:gd name="T78" fmla="*/ 566 w 857"/>
                <a:gd name="T79" fmla="*/ 357 h 1204"/>
                <a:gd name="T80" fmla="*/ 567 w 857"/>
                <a:gd name="T81" fmla="*/ 440 h 1204"/>
                <a:gd name="T82" fmla="*/ 596 w 857"/>
                <a:gd name="T83" fmla="*/ 502 h 1204"/>
                <a:gd name="T84" fmla="*/ 621 w 857"/>
                <a:gd name="T85" fmla="*/ 586 h 1204"/>
                <a:gd name="T86" fmla="*/ 624 w 857"/>
                <a:gd name="T87" fmla="*/ 771 h 1204"/>
                <a:gd name="T88" fmla="*/ 640 w 857"/>
                <a:gd name="T89" fmla="*/ 932 h 1204"/>
                <a:gd name="T90" fmla="*/ 668 w 857"/>
                <a:gd name="T91" fmla="*/ 1069 h 1204"/>
                <a:gd name="T92" fmla="*/ 724 w 857"/>
                <a:gd name="T93" fmla="*/ 1195 h 1204"/>
                <a:gd name="T94" fmla="*/ 774 w 857"/>
                <a:gd name="T95" fmla="*/ 1187 h 1204"/>
                <a:gd name="T96" fmla="*/ 832 w 857"/>
                <a:gd name="T97" fmla="*/ 1139 h 1204"/>
                <a:gd name="T98" fmla="*/ 853 w 857"/>
                <a:gd name="T99" fmla="*/ 1048 h 1204"/>
                <a:gd name="T100" fmla="*/ 844 w 857"/>
                <a:gd name="T101" fmla="*/ 871 h 1204"/>
                <a:gd name="T102" fmla="*/ 799 w 857"/>
                <a:gd name="T103" fmla="*/ 697 h 12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57"/>
                <a:gd name="T157" fmla="*/ 0 h 1204"/>
                <a:gd name="T158" fmla="*/ 857 w 857"/>
                <a:gd name="T159" fmla="*/ 1204 h 120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57" h="1204">
                  <a:moveTo>
                    <a:pt x="789" y="665"/>
                  </a:moveTo>
                  <a:lnTo>
                    <a:pt x="780" y="633"/>
                  </a:lnTo>
                  <a:lnTo>
                    <a:pt x="770" y="597"/>
                  </a:lnTo>
                  <a:lnTo>
                    <a:pt x="758" y="559"/>
                  </a:lnTo>
                  <a:lnTo>
                    <a:pt x="747" y="522"/>
                  </a:lnTo>
                  <a:lnTo>
                    <a:pt x="736" y="487"/>
                  </a:lnTo>
                  <a:lnTo>
                    <a:pt x="728" y="457"/>
                  </a:lnTo>
                  <a:lnTo>
                    <a:pt x="721" y="434"/>
                  </a:lnTo>
                  <a:lnTo>
                    <a:pt x="718" y="421"/>
                  </a:lnTo>
                  <a:lnTo>
                    <a:pt x="718" y="378"/>
                  </a:lnTo>
                  <a:lnTo>
                    <a:pt x="723" y="302"/>
                  </a:lnTo>
                  <a:lnTo>
                    <a:pt x="724" y="225"/>
                  </a:lnTo>
                  <a:lnTo>
                    <a:pt x="717" y="178"/>
                  </a:lnTo>
                  <a:lnTo>
                    <a:pt x="709" y="166"/>
                  </a:lnTo>
                  <a:lnTo>
                    <a:pt x="697" y="152"/>
                  </a:lnTo>
                  <a:lnTo>
                    <a:pt x="686" y="140"/>
                  </a:lnTo>
                  <a:lnTo>
                    <a:pt x="672" y="127"/>
                  </a:lnTo>
                  <a:lnTo>
                    <a:pt x="660" y="117"/>
                  </a:lnTo>
                  <a:lnTo>
                    <a:pt x="650" y="107"/>
                  </a:lnTo>
                  <a:lnTo>
                    <a:pt x="643" y="102"/>
                  </a:lnTo>
                  <a:lnTo>
                    <a:pt x="641" y="99"/>
                  </a:lnTo>
                  <a:lnTo>
                    <a:pt x="523" y="72"/>
                  </a:lnTo>
                  <a:lnTo>
                    <a:pt x="521" y="72"/>
                  </a:lnTo>
                  <a:lnTo>
                    <a:pt x="515" y="70"/>
                  </a:lnTo>
                  <a:lnTo>
                    <a:pt x="506" y="70"/>
                  </a:lnTo>
                  <a:lnTo>
                    <a:pt x="497" y="72"/>
                  </a:lnTo>
                  <a:lnTo>
                    <a:pt x="488" y="75"/>
                  </a:lnTo>
                  <a:lnTo>
                    <a:pt x="480" y="83"/>
                  </a:lnTo>
                  <a:lnTo>
                    <a:pt x="474" y="95"/>
                  </a:lnTo>
                  <a:lnTo>
                    <a:pt x="471" y="111"/>
                  </a:lnTo>
                  <a:lnTo>
                    <a:pt x="466" y="91"/>
                  </a:lnTo>
                  <a:lnTo>
                    <a:pt x="459" y="73"/>
                  </a:lnTo>
                  <a:lnTo>
                    <a:pt x="453" y="55"/>
                  </a:lnTo>
                  <a:lnTo>
                    <a:pt x="448" y="41"/>
                  </a:lnTo>
                  <a:lnTo>
                    <a:pt x="444" y="28"/>
                  </a:lnTo>
                  <a:lnTo>
                    <a:pt x="440" y="17"/>
                  </a:lnTo>
                  <a:lnTo>
                    <a:pt x="438" y="12"/>
                  </a:lnTo>
                  <a:lnTo>
                    <a:pt x="437" y="9"/>
                  </a:lnTo>
                  <a:lnTo>
                    <a:pt x="369" y="46"/>
                  </a:lnTo>
                  <a:lnTo>
                    <a:pt x="367" y="44"/>
                  </a:lnTo>
                  <a:lnTo>
                    <a:pt x="362" y="37"/>
                  </a:lnTo>
                  <a:lnTo>
                    <a:pt x="356" y="28"/>
                  </a:lnTo>
                  <a:lnTo>
                    <a:pt x="348" y="19"/>
                  </a:lnTo>
                  <a:lnTo>
                    <a:pt x="340" y="9"/>
                  </a:lnTo>
                  <a:lnTo>
                    <a:pt x="333" y="3"/>
                  </a:lnTo>
                  <a:lnTo>
                    <a:pt x="327" y="0"/>
                  </a:lnTo>
                  <a:lnTo>
                    <a:pt x="325" y="3"/>
                  </a:lnTo>
                  <a:lnTo>
                    <a:pt x="321" y="11"/>
                  </a:lnTo>
                  <a:lnTo>
                    <a:pt x="312" y="21"/>
                  </a:lnTo>
                  <a:lnTo>
                    <a:pt x="301" y="34"/>
                  </a:lnTo>
                  <a:lnTo>
                    <a:pt x="288" y="46"/>
                  </a:lnTo>
                  <a:lnTo>
                    <a:pt x="276" y="58"/>
                  </a:lnTo>
                  <a:lnTo>
                    <a:pt x="265" y="67"/>
                  </a:lnTo>
                  <a:lnTo>
                    <a:pt x="257" y="74"/>
                  </a:lnTo>
                  <a:lnTo>
                    <a:pt x="255" y="76"/>
                  </a:lnTo>
                  <a:lnTo>
                    <a:pt x="255" y="35"/>
                  </a:lnTo>
                  <a:lnTo>
                    <a:pt x="249" y="39"/>
                  </a:lnTo>
                  <a:lnTo>
                    <a:pt x="235" y="52"/>
                  </a:lnTo>
                  <a:lnTo>
                    <a:pt x="216" y="68"/>
                  </a:lnTo>
                  <a:lnTo>
                    <a:pt x="194" y="88"/>
                  </a:lnTo>
                  <a:lnTo>
                    <a:pt x="172" y="106"/>
                  </a:lnTo>
                  <a:lnTo>
                    <a:pt x="152" y="121"/>
                  </a:lnTo>
                  <a:lnTo>
                    <a:pt x="139" y="130"/>
                  </a:lnTo>
                  <a:lnTo>
                    <a:pt x="133" y="130"/>
                  </a:lnTo>
                  <a:lnTo>
                    <a:pt x="134" y="112"/>
                  </a:lnTo>
                  <a:lnTo>
                    <a:pt x="139" y="83"/>
                  </a:lnTo>
                  <a:lnTo>
                    <a:pt x="142" y="57"/>
                  </a:lnTo>
                  <a:lnTo>
                    <a:pt x="143" y="45"/>
                  </a:lnTo>
                  <a:lnTo>
                    <a:pt x="69" y="129"/>
                  </a:lnTo>
                  <a:lnTo>
                    <a:pt x="30" y="105"/>
                  </a:lnTo>
                  <a:lnTo>
                    <a:pt x="4" y="190"/>
                  </a:lnTo>
                  <a:lnTo>
                    <a:pt x="38" y="241"/>
                  </a:lnTo>
                  <a:lnTo>
                    <a:pt x="34" y="280"/>
                  </a:lnTo>
                  <a:lnTo>
                    <a:pt x="28" y="280"/>
                  </a:lnTo>
                  <a:lnTo>
                    <a:pt x="18" y="284"/>
                  </a:lnTo>
                  <a:lnTo>
                    <a:pt x="6" y="294"/>
                  </a:lnTo>
                  <a:lnTo>
                    <a:pt x="0" y="318"/>
                  </a:lnTo>
                  <a:lnTo>
                    <a:pt x="1" y="333"/>
                  </a:lnTo>
                  <a:lnTo>
                    <a:pt x="4" y="346"/>
                  </a:lnTo>
                  <a:lnTo>
                    <a:pt x="7" y="356"/>
                  </a:lnTo>
                  <a:lnTo>
                    <a:pt x="12" y="365"/>
                  </a:lnTo>
                  <a:lnTo>
                    <a:pt x="19" y="373"/>
                  </a:lnTo>
                  <a:lnTo>
                    <a:pt x="27" y="380"/>
                  </a:lnTo>
                  <a:lnTo>
                    <a:pt x="36" y="386"/>
                  </a:lnTo>
                  <a:lnTo>
                    <a:pt x="46" y="391"/>
                  </a:lnTo>
                  <a:lnTo>
                    <a:pt x="58" y="395"/>
                  </a:lnTo>
                  <a:lnTo>
                    <a:pt x="69" y="398"/>
                  </a:lnTo>
                  <a:lnTo>
                    <a:pt x="80" y="401"/>
                  </a:lnTo>
                  <a:lnTo>
                    <a:pt x="90" y="403"/>
                  </a:lnTo>
                  <a:lnTo>
                    <a:pt x="99" y="407"/>
                  </a:lnTo>
                  <a:lnTo>
                    <a:pt x="107" y="411"/>
                  </a:lnTo>
                  <a:lnTo>
                    <a:pt x="112" y="417"/>
                  </a:lnTo>
                  <a:lnTo>
                    <a:pt x="115" y="425"/>
                  </a:lnTo>
                  <a:lnTo>
                    <a:pt x="117" y="445"/>
                  </a:lnTo>
                  <a:lnTo>
                    <a:pt x="115" y="467"/>
                  </a:lnTo>
                  <a:lnTo>
                    <a:pt x="112" y="492"/>
                  </a:lnTo>
                  <a:lnTo>
                    <a:pt x="106" y="519"/>
                  </a:lnTo>
                  <a:lnTo>
                    <a:pt x="104" y="535"/>
                  </a:lnTo>
                  <a:lnTo>
                    <a:pt x="102" y="552"/>
                  </a:lnTo>
                  <a:lnTo>
                    <a:pt x="102" y="571"/>
                  </a:lnTo>
                  <a:lnTo>
                    <a:pt x="104" y="590"/>
                  </a:lnTo>
                  <a:lnTo>
                    <a:pt x="107" y="608"/>
                  </a:lnTo>
                  <a:lnTo>
                    <a:pt x="113" y="626"/>
                  </a:lnTo>
                  <a:lnTo>
                    <a:pt x="121" y="639"/>
                  </a:lnTo>
                  <a:lnTo>
                    <a:pt x="133" y="651"/>
                  </a:lnTo>
                  <a:lnTo>
                    <a:pt x="147" y="661"/>
                  </a:lnTo>
                  <a:lnTo>
                    <a:pt x="162" y="673"/>
                  </a:lnTo>
                  <a:lnTo>
                    <a:pt x="178" y="684"/>
                  </a:lnTo>
                  <a:lnTo>
                    <a:pt x="194" y="696"/>
                  </a:lnTo>
                  <a:lnTo>
                    <a:pt x="209" y="705"/>
                  </a:lnTo>
                  <a:lnTo>
                    <a:pt x="223" y="712"/>
                  </a:lnTo>
                  <a:lnTo>
                    <a:pt x="234" y="717"/>
                  </a:lnTo>
                  <a:lnTo>
                    <a:pt x="243" y="717"/>
                  </a:lnTo>
                  <a:lnTo>
                    <a:pt x="250" y="717"/>
                  </a:lnTo>
                  <a:lnTo>
                    <a:pt x="256" y="720"/>
                  </a:lnTo>
                  <a:lnTo>
                    <a:pt x="264" y="725"/>
                  </a:lnTo>
                  <a:lnTo>
                    <a:pt x="271" y="729"/>
                  </a:lnTo>
                  <a:lnTo>
                    <a:pt x="280" y="732"/>
                  </a:lnTo>
                  <a:lnTo>
                    <a:pt x="289" y="730"/>
                  </a:lnTo>
                  <a:lnTo>
                    <a:pt x="300" y="724"/>
                  </a:lnTo>
                  <a:lnTo>
                    <a:pt x="311" y="711"/>
                  </a:lnTo>
                  <a:lnTo>
                    <a:pt x="323" y="692"/>
                  </a:lnTo>
                  <a:lnTo>
                    <a:pt x="333" y="673"/>
                  </a:lnTo>
                  <a:lnTo>
                    <a:pt x="340" y="652"/>
                  </a:lnTo>
                  <a:lnTo>
                    <a:pt x="347" y="631"/>
                  </a:lnTo>
                  <a:lnTo>
                    <a:pt x="354" y="612"/>
                  </a:lnTo>
                  <a:lnTo>
                    <a:pt x="360" y="593"/>
                  </a:lnTo>
                  <a:lnTo>
                    <a:pt x="365" y="577"/>
                  </a:lnTo>
                  <a:lnTo>
                    <a:pt x="372" y="565"/>
                  </a:lnTo>
                  <a:lnTo>
                    <a:pt x="379" y="553"/>
                  </a:lnTo>
                  <a:lnTo>
                    <a:pt x="385" y="542"/>
                  </a:lnTo>
                  <a:lnTo>
                    <a:pt x="390" y="530"/>
                  </a:lnTo>
                  <a:lnTo>
                    <a:pt x="395" y="517"/>
                  </a:lnTo>
                  <a:lnTo>
                    <a:pt x="401" y="506"/>
                  </a:lnTo>
                  <a:lnTo>
                    <a:pt x="408" y="495"/>
                  </a:lnTo>
                  <a:lnTo>
                    <a:pt x="416" y="486"/>
                  </a:lnTo>
                  <a:lnTo>
                    <a:pt x="428" y="479"/>
                  </a:lnTo>
                  <a:lnTo>
                    <a:pt x="450" y="463"/>
                  </a:lnTo>
                  <a:lnTo>
                    <a:pt x="466" y="444"/>
                  </a:lnTo>
                  <a:lnTo>
                    <a:pt x="478" y="421"/>
                  </a:lnTo>
                  <a:lnTo>
                    <a:pt x="488" y="399"/>
                  </a:lnTo>
                  <a:lnTo>
                    <a:pt x="493" y="377"/>
                  </a:lnTo>
                  <a:lnTo>
                    <a:pt x="497" y="360"/>
                  </a:lnTo>
                  <a:lnTo>
                    <a:pt x="499" y="348"/>
                  </a:lnTo>
                  <a:lnTo>
                    <a:pt x="499" y="343"/>
                  </a:lnTo>
                  <a:lnTo>
                    <a:pt x="500" y="331"/>
                  </a:lnTo>
                  <a:lnTo>
                    <a:pt x="501" y="299"/>
                  </a:lnTo>
                  <a:lnTo>
                    <a:pt x="501" y="257"/>
                  </a:lnTo>
                  <a:lnTo>
                    <a:pt x="499" y="214"/>
                  </a:lnTo>
                  <a:lnTo>
                    <a:pt x="504" y="221"/>
                  </a:lnTo>
                  <a:lnTo>
                    <a:pt x="512" y="231"/>
                  </a:lnTo>
                  <a:lnTo>
                    <a:pt x="521" y="240"/>
                  </a:lnTo>
                  <a:lnTo>
                    <a:pt x="531" y="249"/>
                  </a:lnTo>
                  <a:lnTo>
                    <a:pt x="542" y="259"/>
                  </a:lnTo>
                  <a:lnTo>
                    <a:pt x="551" y="271"/>
                  </a:lnTo>
                  <a:lnTo>
                    <a:pt x="560" y="282"/>
                  </a:lnTo>
                  <a:lnTo>
                    <a:pt x="567" y="295"/>
                  </a:lnTo>
                  <a:lnTo>
                    <a:pt x="572" y="319"/>
                  </a:lnTo>
                  <a:lnTo>
                    <a:pt x="571" y="341"/>
                  </a:lnTo>
                  <a:lnTo>
                    <a:pt x="566" y="357"/>
                  </a:lnTo>
                  <a:lnTo>
                    <a:pt x="564" y="364"/>
                  </a:lnTo>
                  <a:lnTo>
                    <a:pt x="562" y="377"/>
                  </a:lnTo>
                  <a:lnTo>
                    <a:pt x="564" y="406"/>
                  </a:lnTo>
                  <a:lnTo>
                    <a:pt x="567" y="440"/>
                  </a:lnTo>
                  <a:lnTo>
                    <a:pt x="576" y="470"/>
                  </a:lnTo>
                  <a:lnTo>
                    <a:pt x="582" y="479"/>
                  </a:lnTo>
                  <a:lnTo>
                    <a:pt x="589" y="490"/>
                  </a:lnTo>
                  <a:lnTo>
                    <a:pt x="596" y="502"/>
                  </a:lnTo>
                  <a:lnTo>
                    <a:pt x="603" y="517"/>
                  </a:lnTo>
                  <a:lnTo>
                    <a:pt x="609" y="536"/>
                  </a:lnTo>
                  <a:lnTo>
                    <a:pt x="615" y="558"/>
                  </a:lnTo>
                  <a:lnTo>
                    <a:pt x="621" y="586"/>
                  </a:lnTo>
                  <a:lnTo>
                    <a:pt x="627" y="621"/>
                  </a:lnTo>
                  <a:lnTo>
                    <a:pt x="629" y="672"/>
                  </a:lnTo>
                  <a:lnTo>
                    <a:pt x="627" y="722"/>
                  </a:lnTo>
                  <a:lnTo>
                    <a:pt x="624" y="771"/>
                  </a:lnTo>
                  <a:lnTo>
                    <a:pt x="622" y="817"/>
                  </a:lnTo>
                  <a:lnTo>
                    <a:pt x="627" y="861"/>
                  </a:lnTo>
                  <a:lnTo>
                    <a:pt x="634" y="899"/>
                  </a:lnTo>
                  <a:lnTo>
                    <a:pt x="640" y="932"/>
                  </a:lnTo>
                  <a:lnTo>
                    <a:pt x="644" y="962"/>
                  </a:lnTo>
                  <a:lnTo>
                    <a:pt x="648" y="993"/>
                  </a:lnTo>
                  <a:lnTo>
                    <a:pt x="657" y="1030"/>
                  </a:lnTo>
                  <a:lnTo>
                    <a:pt x="668" y="1069"/>
                  </a:lnTo>
                  <a:lnTo>
                    <a:pt x="682" y="1108"/>
                  </a:lnTo>
                  <a:lnTo>
                    <a:pt x="697" y="1144"/>
                  </a:lnTo>
                  <a:lnTo>
                    <a:pt x="711" y="1174"/>
                  </a:lnTo>
                  <a:lnTo>
                    <a:pt x="724" y="1195"/>
                  </a:lnTo>
                  <a:lnTo>
                    <a:pt x="734" y="1204"/>
                  </a:lnTo>
                  <a:lnTo>
                    <a:pt x="744" y="1203"/>
                  </a:lnTo>
                  <a:lnTo>
                    <a:pt x="758" y="1197"/>
                  </a:lnTo>
                  <a:lnTo>
                    <a:pt x="774" y="1187"/>
                  </a:lnTo>
                  <a:lnTo>
                    <a:pt x="792" y="1175"/>
                  </a:lnTo>
                  <a:lnTo>
                    <a:pt x="808" y="1162"/>
                  </a:lnTo>
                  <a:lnTo>
                    <a:pt x="822" y="1150"/>
                  </a:lnTo>
                  <a:lnTo>
                    <a:pt x="832" y="1139"/>
                  </a:lnTo>
                  <a:lnTo>
                    <a:pt x="837" y="1132"/>
                  </a:lnTo>
                  <a:lnTo>
                    <a:pt x="841" y="1117"/>
                  </a:lnTo>
                  <a:lnTo>
                    <a:pt x="847" y="1090"/>
                  </a:lnTo>
                  <a:lnTo>
                    <a:pt x="853" y="1048"/>
                  </a:lnTo>
                  <a:lnTo>
                    <a:pt x="857" y="992"/>
                  </a:lnTo>
                  <a:lnTo>
                    <a:pt x="856" y="956"/>
                  </a:lnTo>
                  <a:lnTo>
                    <a:pt x="852" y="916"/>
                  </a:lnTo>
                  <a:lnTo>
                    <a:pt x="844" y="871"/>
                  </a:lnTo>
                  <a:lnTo>
                    <a:pt x="833" y="825"/>
                  </a:lnTo>
                  <a:lnTo>
                    <a:pt x="822" y="779"/>
                  </a:lnTo>
                  <a:lnTo>
                    <a:pt x="809" y="736"/>
                  </a:lnTo>
                  <a:lnTo>
                    <a:pt x="799" y="697"/>
                  </a:lnTo>
                  <a:lnTo>
                    <a:pt x="789" y="665"/>
                  </a:lnTo>
                  <a:close/>
                </a:path>
              </a:pathLst>
            </a:custGeom>
            <a:solidFill>
              <a:srgbClr val="F2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22"/>
            <p:cNvSpPr>
              <a:spLocks/>
            </p:cNvSpPr>
            <p:nvPr/>
          </p:nvSpPr>
          <p:spPr bwMode="auto">
            <a:xfrm>
              <a:off x="1327" y="2656"/>
              <a:ext cx="48" cy="46"/>
            </a:xfrm>
            <a:custGeom>
              <a:avLst/>
              <a:gdLst>
                <a:gd name="T0" fmla="*/ 47 w 94"/>
                <a:gd name="T1" fmla="*/ 91 h 91"/>
                <a:gd name="T2" fmla="*/ 56 w 94"/>
                <a:gd name="T3" fmla="*/ 90 h 91"/>
                <a:gd name="T4" fmla="*/ 66 w 94"/>
                <a:gd name="T5" fmla="*/ 88 h 91"/>
                <a:gd name="T6" fmla="*/ 74 w 94"/>
                <a:gd name="T7" fmla="*/ 83 h 91"/>
                <a:gd name="T8" fmla="*/ 81 w 94"/>
                <a:gd name="T9" fmla="*/ 77 h 91"/>
                <a:gd name="T10" fmla="*/ 86 w 94"/>
                <a:gd name="T11" fmla="*/ 70 h 91"/>
                <a:gd name="T12" fmla="*/ 91 w 94"/>
                <a:gd name="T13" fmla="*/ 63 h 91"/>
                <a:gd name="T14" fmla="*/ 93 w 94"/>
                <a:gd name="T15" fmla="*/ 54 h 91"/>
                <a:gd name="T16" fmla="*/ 94 w 94"/>
                <a:gd name="T17" fmla="*/ 45 h 91"/>
                <a:gd name="T18" fmla="*/ 93 w 94"/>
                <a:gd name="T19" fmla="*/ 36 h 91"/>
                <a:gd name="T20" fmla="*/ 91 w 94"/>
                <a:gd name="T21" fmla="*/ 28 h 91"/>
                <a:gd name="T22" fmla="*/ 86 w 94"/>
                <a:gd name="T23" fmla="*/ 20 h 91"/>
                <a:gd name="T24" fmla="*/ 81 w 94"/>
                <a:gd name="T25" fmla="*/ 13 h 91"/>
                <a:gd name="T26" fmla="*/ 74 w 94"/>
                <a:gd name="T27" fmla="*/ 8 h 91"/>
                <a:gd name="T28" fmla="*/ 66 w 94"/>
                <a:gd name="T29" fmla="*/ 4 h 91"/>
                <a:gd name="T30" fmla="*/ 56 w 94"/>
                <a:gd name="T31" fmla="*/ 1 h 91"/>
                <a:gd name="T32" fmla="*/ 47 w 94"/>
                <a:gd name="T33" fmla="*/ 0 h 91"/>
                <a:gd name="T34" fmla="*/ 38 w 94"/>
                <a:gd name="T35" fmla="*/ 1 h 91"/>
                <a:gd name="T36" fmla="*/ 29 w 94"/>
                <a:gd name="T37" fmla="*/ 4 h 91"/>
                <a:gd name="T38" fmla="*/ 21 w 94"/>
                <a:gd name="T39" fmla="*/ 8 h 91"/>
                <a:gd name="T40" fmla="*/ 14 w 94"/>
                <a:gd name="T41" fmla="*/ 13 h 91"/>
                <a:gd name="T42" fmla="*/ 8 w 94"/>
                <a:gd name="T43" fmla="*/ 20 h 91"/>
                <a:gd name="T44" fmla="*/ 3 w 94"/>
                <a:gd name="T45" fmla="*/ 28 h 91"/>
                <a:gd name="T46" fmla="*/ 1 w 94"/>
                <a:gd name="T47" fmla="*/ 36 h 91"/>
                <a:gd name="T48" fmla="*/ 0 w 94"/>
                <a:gd name="T49" fmla="*/ 45 h 91"/>
                <a:gd name="T50" fmla="*/ 1 w 94"/>
                <a:gd name="T51" fmla="*/ 54 h 91"/>
                <a:gd name="T52" fmla="*/ 3 w 94"/>
                <a:gd name="T53" fmla="*/ 63 h 91"/>
                <a:gd name="T54" fmla="*/ 8 w 94"/>
                <a:gd name="T55" fmla="*/ 70 h 91"/>
                <a:gd name="T56" fmla="*/ 14 w 94"/>
                <a:gd name="T57" fmla="*/ 77 h 91"/>
                <a:gd name="T58" fmla="*/ 21 w 94"/>
                <a:gd name="T59" fmla="*/ 83 h 91"/>
                <a:gd name="T60" fmla="*/ 29 w 94"/>
                <a:gd name="T61" fmla="*/ 88 h 91"/>
                <a:gd name="T62" fmla="*/ 38 w 94"/>
                <a:gd name="T63" fmla="*/ 90 h 91"/>
                <a:gd name="T64" fmla="*/ 47 w 94"/>
                <a:gd name="T65" fmla="*/ 91 h 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4"/>
                <a:gd name="T100" fmla="*/ 0 h 91"/>
                <a:gd name="T101" fmla="*/ 94 w 94"/>
                <a:gd name="T102" fmla="*/ 91 h 9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4" h="91">
                  <a:moveTo>
                    <a:pt x="47" y="91"/>
                  </a:moveTo>
                  <a:lnTo>
                    <a:pt x="56" y="90"/>
                  </a:lnTo>
                  <a:lnTo>
                    <a:pt x="66" y="88"/>
                  </a:lnTo>
                  <a:lnTo>
                    <a:pt x="74" y="83"/>
                  </a:lnTo>
                  <a:lnTo>
                    <a:pt x="81" y="77"/>
                  </a:lnTo>
                  <a:lnTo>
                    <a:pt x="86" y="70"/>
                  </a:lnTo>
                  <a:lnTo>
                    <a:pt x="91" y="63"/>
                  </a:lnTo>
                  <a:lnTo>
                    <a:pt x="93" y="54"/>
                  </a:lnTo>
                  <a:lnTo>
                    <a:pt x="94" y="45"/>
                  </a:lnTo>
                  <a:lnTo>
                    <a:pt x="93" y="36"/>
                  </a:lnTo>
                  <a:lnTo>
                    <a:pt x="91" y="28"/>
                  </a:lnTo>
                  <a:lnTo>
                    <a:pt x="86" y="20"/>
                  </a:lnTo>
                  <a:lnTo>
                    <a:pt x="81" y="13"/>
                  </a:lnTo>
                  <a:lnTo>
                    <a:pt x="74" y="8"/>
                  </a:lnTo>
                  <a:lnTo>
                    <a:pt x="66" y="4"/>
                  </a:lnTo>
                  <a:lnTo>
                    <a:pt x="56" y="1"/>
                  </a:lnTo>
                  <a:lnTo>
                    <a:pt x="47" y="0"/>
                  </a:lnTo>
                  <a:lnTo>
                    <a:pt x="38" y="1"/>
                  </a:lnTo>
                  <a:lnTo>
                    <a:pt x="29" y="4"/>
                  </a:lnTo>
                  <a:lnTo>
                    <a:pt x="21" y="8"/>
                  </a:lnTo>
                  <a:lnTo>
                    <a:pt x="14" y="13"/>
                  </a:lnTo>
                  <a:lnTo>
                    <a:pt x="8" y="20"/>
                  </a:lnTo>
                  <a:lnTo>
                    <a:pt x="3" y="28"/>
                  </a:lnTo>
                  <a:lnTo>
                    <a:pt x="1" y="36"/>
                  </a:lnTo>
                  <a:lnTo>
                    <a:pt x="0" y="45"/>
                  </a:lnTo>
                  <a:lnTo>
                    <a:pt x="1" y="54"/>
                  </a:lnTo>
                  <a:lnTo>
                    <a:pt x="3" y="63"/>
                  </a:lnTo>
                  <a:lnTo>
                    <a:pt x="8" y="70"/>
                  </a:lnTo>
                  <a:lnTo>
                    <a:pt x="14" y="77"/>
                  </a:lnTo>
                  <a:lnTo>
                    <a:pt x="21" y="83"/>
                  </a:lnTo>
                  <a:lnTo>
                    <a:pt x="29" y="88"/>
                  </a:lnTo>
                  <a:lnTo>
                    <a:pt x="38" y="90"/>
                  </a:lnTo>
                  <a:lnTo>
                    <a:pt x="47" y="91"/>
                  </a:lnTo>
                  <a:close/>
                </a:path>
              </a:pathLst>
            </a:custGeom>
            <a:solidFill>
              <a:srgbClr val="F2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23"/>
            <p:cNvSpPr>
              <a:spLocks/>
            </p:cNvSpPr>
            <p:nvPr/>
          </p:nvSpPr>
          <p:spPr bwMode="auto">
            <a:xfrm>
              <a:off x="1329" y="2657"/>
              <a:ext cx="45" cy="43"/>
            </a:xfrm>
            <a:custGeom>
              <a:avLst/>
              <a:gdLst>
                <a:gd name="T0" fmla="*/ 45 w 90"/>
                <a:gd name="T1" fmla="*/ 88 h 88"/>
                <a:gd name="T2" fmla="*/ 54 w 90"/>
                <a:gd name="T3" fmla="*/ 87 h 88"/>
                <a:gd name="T4" fmla="*/ 62 w 90"/>
                <a:gd name="T5" fmla="*/ 84 h 88"/>
                <a:gd name="T6" fmla="*/ 70 w 90"/>
                <a:gd name="T7" fmla="*/ 81 h 88"/>
                <a:gd name="T8" fmla="*/ 77 w 90"/>
                <a:gd name="T9" fmla="*/ 75 h 88"/>
                <a:gd name="T10" fmla="*/ 82 w 90"/>
                <a:gd name="T11" fmla="*/ 68 h 88"/>
                <a:gd name="T12" fmla="*/ 87 w 90"/>
                <a:gd name="T13" fmla="*/ 61 h 88"/>
                <a:gd name="T14" fmla="*/ 89 w 90"/>
                <a:gd name="T15" fmla="*/ 53 h 88"/>
                <a:gd name="T16" fmla="*/ 90 w 90"/>
                <a:gd name="T17" fmla="*/ 44 h 88"/>
                <a:gd name="T18" fmla="*/ 89 w 90"/>
                <a:gd name="T19" fmla="*/ 35 h 88"/>
                <a:gd name="T20" fmla="*/ 87 w 90"/>
                <a:gd name="T21" fmla="*/ 27 h 88"/>
                <a:gd name="T22" fmla="*/ 82 w 90"/>
                <a:gd name="T23" fmla="*/ 20 h 88"/>
                <a:gd name="T24" fmla="*/ 77 w 90"/>
                <a:gd name="T25" fmla="*/ 13 h 88"/>
                <a:gd name="T26" fmla="*/ 70 w 90"/>
                <a:gd name="T27" fmla="*/ 7 h 88"/>
                <a:gd name="T28" fmla="*/ 62 w 90"/>
                <a:gd name="T29" fmla="*/ 4 h 88"/>
                <a:gd name="T30" fmla="*/ 54 w 90"/>
                <a:gd name="T31" fmla="*/ 1 h 88"/>
                <a:gd name="T32" fmla="*/ 45 w 90"/>
                <a:gd name="T33" fmla="*/ 0 h 88"/>
                <a:gd name="T34" fmla="*/ 36 w 90"/>
                <a:gd name="T35" fmla="*/ 1 h 88"/>
                <a:gd name="T36" fmla="*/ 28 w 90"/>
                <a:gd name="T37" fmla="*/ 4 h 88"/>
                <a:gd name="T38" fmla="*/ 20 w 90"/>
                <a:gd name="T39" fmla="*/ 7 h 88"/>
                <a:gd name="T40" fmla="*/ 13 w 90"/>
                <a:gd name="T41" fmla="*/ 13 h 88"/>
                <a:gd name="T42" fmla="*/ 8 w 90"/>
                <a:gd name="T43" fmla="*/ 20 h 88"/>
                <a:gd name="T44" fmla="*/ 4 w 90"/>
                <a:gd name="T45" fmla="*/ 27 h 88"/>
                <a:gd name="T46" fmla="*/ 1 w 90"/>
                <a:gd name="T47" fmla="*/ 35 h 88"/>
                <a:gd name="T48" fmla="*/ 0 w 90"/>
                <a:gd name="T49" fmla="*/ 44 h 88"/>
                <a:gd name="T50" fmla="*/ 1 w 90"/>
                <a:gd name="T51" fmla="*/ 53 h 88"/>
                <a:gd name="T52" fmla="*/ 4 w 90"/>
                <a:gd name="T53" fmla="*/ 61 h 88"/>
                <a:gd name="T54" fmla="*/ 8 w 90"/>
                <a:gd name="T55" fmla="*/ 68 h 88"/>
                <a:gd name="T56" fmla="*/ 13 w 90"/>
                <a:gd name="T57" fmla="*/ 75 h 88"/>
                <a:gd name="T58" fmla="*/ 20 w 90"/>
                <a:gd name="T59" fmla="*/ 81 h 88"/>
                <a:gd name="T60" fmla="*/ 28 w 90"/>
                <a:gd name="T61" fmla="*/ 84 h 88"/>
                <a:gd name="T62" fmla="*/ 36 w 90"/>
                <a:gd name="T63" fmla="*/ 87 h 88"/>
                <a:gd name="T64" fmla="*/ 45 w 90"/>
                <a:gd name="T65" fmla="*/ 88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0"/>
                <a:gd name="T100" fmla="*/ 0 h 88"/>
                <a:gd name="T101" fmla="*/ 90 w 90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0" h="88">
                  <a:moveTo>
                    <a:pt x="45" y="88"/>
                  </a:moveTo>
                  <a:lnTo>
                    <a:pt x="54" y="87"/>
                  </a:lnTo>
                  <a:lnTo>
                    <a:pt x="62" y="84"/>
                  </a:lnTo>
                  <a:lnTo>
                    <a:pt x="70" y="81"/>
                  </a:lnTo>
                  <a:lnTo>
                    <a:pt x="77" y="75"/>
                  </a:lnTo>
                  <a:lnTo>
                    <a:pt x="82" y="68"/>
                  </a:lnTo>
                  <a:lnTo>
                    <a:pt x="87" y="61"/>
                  </a:lnTo>
                  <a:lnTo>
                    <a:pt x="89" y="53"/>
                  </a:lnTo>
                  <a:lnTo>
                    <a:pt x="90" y="44"/>
                  </a:lnTo>
                  <a:lnTo>
                    <a:pt x="89" y="35"/>
                  </a:lnTo>
                  <a:lnTo>
                    <a:pt x="87" y="27"/>
                  </a:lnTo>
                  <a:lnTo>
                    <a:pt x="82" y="20"/>
                  </a:lnTo>
                  <a:lnTo>
                    <a:pt x="77" y="13"/>
                  </a:lnTo>
                  <a:lnTo>
                    <a:pt x="70" y="7"/>
                  </a:lnTo>
                  <a:lnTo>
                    <a:pt x="62" y="4"/>
                  </a:lnTo>
                  <a:lnTo>
                    <a:pt x="54" y="1"/>
                  </a:lnTo>
                  <a:lnTo>
                    <a:pt x="45" y="0"/>
                  </a:lnTo>
                  <a:lnTo>
                    <a:pt x="36" y="1"/>
                  </a:lnTo>
                  <a:lnTo>
                    <a:pt x="28" y="4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8" y="20"/>
                  </a:lnTo>
                  <a:lnTo>
                    <a:pt x="4" y="27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1" y="53"/>
                  </a:lnTo>
                  <a:lnTo>
                    <a:pt x="4" y="61"/>
                  </a:lnTo>
                  <a:lnTo>
                    <a:pt x="8" y="68"/>
                  </a:lnTo>
                  <a:lnTo>
                    <a:pt x="13" y="75"/>
                  </a:lnTo>
                  <a:lnTo>
                    <a:pt x="20" y="81"/>
                  </a:lnTo>
                  <a:lnTo>
                    <a:pt x="28" y="84"/>
                  </a:lnTo>
                  <a:lnTo>
                    <a:pt x="36" y="87"/>
                  </a:lnTo>
                  <a:lnTo>
                    <a:pt x="45" y="88"/>
                  </a:lnTo>
                  <a:close/>
                </a:path>
              </a:pathLst>
            </a:custGeom>
            <a:solidFill>
              <a:srgbClr val="F2D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24"/>
            <p:cNvSpPr>
              <a:spLocks/>
            </p:cNvSpPr>
            <p:nvPr/>
          </p:nvSpPr>
          <p:spPr bwMode="auto">
            <a:xfrm>
              <a:off x="1329" y="2658"/>
              <a:ext cx="44" cy="42"/>
            </a:xfrm>
            <a:custGeom>
              <a:avLst/>
              <a:gdLst>
                <a:gd name="T0" fmla="*/ 44 w 88"/>
                <a:gd name="T1" fmla="*/ 84 h 84"/>
                <a:gd name="T2" fmla="*/ 53 w 88"/>
                <a:gd name="T3" fmla="*/ 82 h 84"/>
                <a:gd name="T4" fmla="*/ 61 w 88"/>
                <a:gd name="T5" fmla="*/ 80 h 84"/>
                <a:gd name="T6" fmla="*/ 68 w 88"/>
                <a:gd name="T7" fmla="*/ 77 h 84"/>
                <a:gd name="T8" fmla="*/ 75 w 88"/>
                <a:gd name="T9" fmla="*/ 71 h 84"/>
                <a:gd name="T10" fmla="*/ 81 w 88"/>
                <a:gd name="T11" fmla="*/ 64 h 84"/>
                <a:gd name="T12" fmla="*/ 84 w 88"/>
                <a:gd name="T13" fmla="*/ 57 h 84"/>
                <a:gd name="T14" fmla="*/ 87 w 88"/>
                <a:gd name="T15" fmla="*/ 49 h 84"/>
                <a:gd name="T16" fmla="*/ 88 w 88"/>
                <a:gd name="T17" fmla="*/ 41 h 84"/>
                <a:gd name="T18" fmla="*/ 87 w 88"/>
                <a:gd name="T19" fmla="*/ 33 h 84"/>
                <a:gd name="T20" fmla="*/ 84 w 88"/>
                <a:gd name="T21" fmla="*/ 25 h 84"/>
                <a:gd name="T22" fmla="*/ 81 w 88"/>
                <a:gd name="T23" fmla="*/ 18 h 84"/>
                <a:gd name="T24" fmla="*/ 75 w 88"/>
                <a:gd name="T25" fmla="*/ 11 h 84"/>
                <a:gd name="T26" fmla="*/ 68 w 88"/>
                <a:gd name="T27" fmla="*/ 6 h 84"/>
                <a:gd name="T28" fmla="*/ 61 w 88"/>
                <a:gd name="T29" fmla="*/ 3 h 84"/>
                <a:gd name="T30" fmla="*/ 53 w 88"/>
                <a:gd name="T31" fmla="*/ 1 h 84"/>
                <a:gd name="T32" fmla="*/ 44 w 88"/>
                <a:gd name="T33" fmla="*/ 0 h 84"/>
                <a:gd name="T34" fmla="*/ 35 w 88"/>
                <a:gd name="T35" fmla="*/ 1 h 84"/>
                <a:gd name="T36" fmla="*/ 27 w 88"/>
                <a:gd name="T37" fmla="*/ 3 h 84"/>
                <a:gd name="T38" fmla="*/ 20 w 88"/>
                <a:gd name="T39" fmla="*/ 6 h 84"/>
                <a:gd name="T40" fmla="*/ 13 w 88"/>
                <a:gd name="T41" fmla="*/ 11 h 84"/>
                <a:gd name="T42" fmla="*/ 7 w 88"/>
                <a:gd name="T43" fmla="*/ 18 h 84"/>
                <a:gd name="T44" fmla="*/ 4 w 88"/>
                <a:gd name="T45" fmla="*/ 25 h 84"/>
                <a:gd name="T46" fmla="*/ 2 w 88"/>
                <a:gd name="T47" fmla="*/ 33 h 84"/>
                <a:gd name="T48" fmla="*/ 0 w 88"/>
                <a:gd name="T49" fmla="*/ 41 h 84"/>
                <a:gd name="T50" fmla="*/ 2 w 88"/>
                <a:gd name="T51" fmla="*/ 49 h 84"/>
                <a:gd name="T52" fmla="*/ 4 w 88"/>
                <a:gd name="T53" fmla="*/ 57 h 84"/>
                <a:gd name="T54" fmla="*/ 7 w 88"/>
                <a:gd name="T55" fmla="*/ 64 h 84"/>
                <a:gd name="T56" fmla="*/ 13 w 88"/>
                <a:gd name="T57" fmla="*/ 71 h 84"/>
                <a:gd name="T58" fmla="*/ 20 w 88"/>
                <a:gd name="T59" fmla="*/ 77 h 84"/>
                <a:gd name="T60" fmla="*/ 27 w 88"/>
                <a:gd name="T61" fmla="*/ 80 h 84"/>
                <a:gd name="T62" fmla="*/ 35 w 88"/>
                <a:gd name="T63" fmla="*/ 82 h 84"/>
                <a:gd name="T64" fmla="*/ 44 w 88"/>
                <a:gd name="T65" fmla="*/ 84 h 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8"/>
                <a:gd name="T100" fmla="*/ 0 h 84"/>
                <a:gd name="T101" fmla="*/ 88 w 88"/>
                <a:gd name="T102" fmla="*/ 84 h 8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8" h="84">
                  <a:moveTo>
                    <a:pt x="44" y="84"/>
                  </a:moveTo>
                  <a:lnTo>
                    <a:pt x="53" y="82"/>
                  </a:lnTo>
                  <a:lnTo>
                    <a:pt x="61" y="80"/>
                  </a:lnTo>
                  <a:lnTo>
                    <a:pt x="68" y="77"/>
                  </a:lnTo>
                  <a:lnTo>
                    <a:pt x="75" y="71"/>
                  </a:lnTo>
                  <a:lnTo>
                    <a:pt x="81" y="64"/>
                  </a:lnTo>
                  <a:lnTo>
                    <a:pt x="84" y="57"/>
                  </a:lnTo>
                  <a:lnTo>
                    <a:pt x="87" y="49"/>
                  </a:lnTo>
                  <a:lnTo>
                    <a:pt x="88" y="41"/>
                  </a:lnTo>
                  <a:lnTo>
                    <a:pt x="87" y="33"/>
                  </a:lnTo>
                  <a:lnTo>
                    <a:pt x="84" y="25"/>
                  </a:lnTo>
                  <a:lnTo>
                    <a:pt x="81" y="18"/>
                  </a:lnTo>
                  <a:lnTo>
                    <a:pt x="75" y="11"/>
                  </a:lnTo>
                  <a:lnTo>
                    <a:pt x="68" y="6"/>
                  </a:lnTo>
                  <a:lnTo>
                    <a:pt x="61" y="3"/>
                  </a:lnTo>
                  <a:lnTo>
                    <a:pt x="53" y="1"/>
                  </a:lnTo>
                  <a:lnTo>
                    <a:pt x="44" y="0"/>
                  </a:lnTo>
                  <a:lnTo>
                    <a:pt x="35" y="1"/>
                  </a:lnTo>
                  <a:lnTo>
                    <a:pt x="27" y="3"/>
                  </a:lnTo>
                  <a:lnTo>
                    <a:pt x="20" y="6"/>
                  </a:lnTo>
                  <a:lnTo>
                    <a:pt x="13" y="11"/>
                  </a:lnTo>
                  <a:lnTo>
                    <a:pt x="7" y="18"/>
                  </a:lnTo>
                  <a:lnTo>
                    <a:pt x="4" y="25"/>
                  </a:lnTo>
                  <a:lnTo>
                    <a:pt x="2" y="33"/>
                  </a:lnTo>
                  <a:lnTo>
                    <a:pt x="0" y="41"/>
                  </a:lnTo>
                  <a:lnTo>
                    <a:pt x="2" y="49"/>
                  </a:lnTo>
                  <a:lnTo>
                    <a:pt x="4" y="57"/>
                  </a:lnTo>
                  <a:lnTo>
                    <a:pt x="7" y="64"/>
                  </a:lnTo>
                  <a:lnTo>
                    <a:pt x="13" y="71"/>
                  </a:lnTo>
                  <a:lnTo>
                    <a:pt x="20" y="77"/>
                  </a:lnTo>
                  <a:lnTo>
                    <a:pt x="27" y="80"/>
                  </a:lnTo>
                  <a:lnTo>
                    <a:pt x="35" y="82"/>
                  </a:lnTo>
                  <a:lnTo>
                    <a:pt x="44" y="84"/>
                  </a:lnTo>
                  <a:close/>
                </a:path>
              </a:pathLst>
            </a:custGeom>
            <a:solidFill>
              <a:srgbClr val="EFD1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25"/>
            <p:cNvSpPr>
              <a:spLocks/>
            </p:cNvSpPr>
            <p:nvPr/>
          </p:nvSpPr>
          <p:spPr bwMode="auto">
            <a:xfrm>
              <a:off x="1330" y="2658"/>
              <a:ext cx="42" cy="41"/>
            </a:xfrm>
            <a:custGeom>
              <a:avLst/>
              <a:gdLst>
                <a:gd name="T0" fmla="*/ 41 w 83"/>
                <a:gd name="T1" fmla="*/ 80 h 80"/>
                <a:gd name="T2" fmla="*/ 49 w 83"/>
                <a:gd name="T3" fmla="*/ 79 h 80"/>
                <a:gd name="T4" fmla="*/ 57 w 83"/>
                <a:gd name="T5" fmla="*/ 77 h 80"/>
                <a:gd name="T6" fmla="*/ 64 w 83"/>
                <a:gd name="T7" fmla="*/ 73 h 80"/>
                <a:gd name="T8" fmla="*/ 71 w 83"/>
                <a:gd name="T9" fmla="*/ 69 h 80"/>
                <a:gd name="T10" fmla="*/ 76 w 83"/>
                <a:gd name="T11" fmla="*/ 63 h 80"/>
                <a:gd name="T12" fmla="*/ 79 w 83"/>
                <a:gd name="T13" fmla="*/ 56 h 80"/>
                <a:gd name="T14" fmla="*/ 81 w 83"/>
                <a:gd name="T15" fmla="*/ 48 h 80"/>
                <a:gd name="T16" fmla="*/ 83 w 83"/>
                <a:gd name="T17" fmla="*/ 40 h 80"/>
                <a:gd name="T18" fmla="*/ 81 w 83"/>
                <a:gd name="T19" fmla="*/ 32 h 80"/>
                <a:gd name="T20" fmla="*/ 79 w 83"/>
                <a:gd name="T21" fmla="*/ 25 h 80"/>
                <a:gd name="T22" fmla="*/ 76 w 83"/>
                <a:gd name="T23" fmla="*/ 18 h 80"/>
                <a:gd name="T24" fmla="*/ 71 w 83"/>
                <a:gd name="T25" fmla="*/ 11 h 80"/>
                <a:gd name="T26" fmla="*/ 64 w 83"/>
                <a:gd name="T27" fmla="*/ 7 h 80"/>
                <a:gd name="T28" fmla="*/ 57 w 83"/>
                <a:gd name="T29" fmla="*/ 3 h 80"/>
                <a:gd name="T30" fmla="*/ 49 w 83"/>
                <a:gd name="T31" fmla="*/ 1 h 80"/>
                <a:gd name="T32" fmla="*/ 41 w 83"/>
                <a:gd name="T33" fmla="*/ 0 h 80"/>
                <a:gd name="T34" fmla="*/ 33 w 83"/>
                <a:gd name="T35" fmla="*/ 1 h 80"/>
                <a:gd name="T36" fmla="*/ 25 w 83"/>
                <a:gd name="T37" fmla="*/ 3 h 80"/>
                <a:gd name="T38" fmla="*/ 18 w 83"/>
                <a:gd name="T39" fmla="*/ 7 h 80"/>
                <a:gd name="T40" fmla="*/ 12 w 83"/>
                <a:gd name="T41" fmla="*/ 11 h 80"/>
                <a:gd name="T42" fmla="*/ 7 w 83"/>
                <a:gd name="T43" fmla="*/ 18 h 80"/>
                <a:gd name="T44" fmla="*/ 3 w 83"/>
                <a:gd name="T45" fmla="*/ 25 h 80"/>
                <a:gd name="T46" fmla="*/ 1 w 83"/>
                <a:gd name="T47" fmla="*/ 32 h 80"/>
                <a:gd name="T48" fmla="*/ 0 w 83"/>
                <a:gd name="T49" fmla="*/ 40 h 80"/>
                <a:gd name="T50" fmla="*/ 1 w 83"/>
                <a:gd name="T51" fmla="*/ 48 h 80"/>
                <a:gd name="T52" fmla="*/ 3 w 83"/>
                <a:gd name="T53" fmla="*/ 56 h 80"/>
                <a:gd name="T54" fmla="*/ 7 w 83"/>
                <a:gd name="T55" fmla="*/ 63 h 80"/>
                <a:gd name="T56" fmla="*/ 12 w 83"/>
                <a:gd name="T57" fmla="*/ 69 h 80"/>
                <a:gd name="T58" fmla="*/ 18 w 83"/>
                <a:gd name="T59" fmla="*/ 73 h 80"/>
                <a:gd name="T60" fmla="*/ 25 w 83"/>
                <a:gd name="T61" fmla="*/ 77 h 80"/>
                <a:gd name="T62" fmla="*/ 33 w 83"/>
                <a:gd name="T63" fmla="*/ 79 h 80"/>
                <a:gd name="T64" fmla="*/ 41 w 83"/>
                <a:gd name="T65" fmla="*/ 80 h 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3"/>
                <a:gd name="T100" fmla="*/ 0 h 80"/>
                <a:gd name="T101" fmla="*/ 83 w 83"/>
                <a:gd name="T102" fmla="*/ 80 h 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3" h="80">
                  <a:moveTo>
                    <a:pt x="41" y="80"/>
                  </a:moveTo>
                  <a:lnTo>
                    <a:pt x="49" y="79"/>
                  </a:lnTo>
                  <a:lnTo>
                    <a:pt x="57" y="77"/>
                  </a:lnTo>
                  <a:lnTo>
                    <a:pt x="64" y="73"/>
                  </a:lnTo>
                  <a:lnTo>
                    <a:pt x="71" y="69"/>
                  </a:lnTo>
                  <a:lnTo>
                    <a:pt x="76" y="63"/>
                  </a:lnTo>
                  <a:lnTo>
                    <a:pt x="79" y="56"/>
                  </a:lnTo>
                  <a:lnTo>
                    <a:pt x="81" y="48"/>
                  </a:lnTo>
                  <a:lnTo>
                    <a:pt x="83" y="40"/>
                  </a:lnTo>
                  <a:lnTo>
                    <a:pt x="81" y="32"/>
                  </a:lnTo>
                  <a:lnTo>
                    <a:pt x="79" y="25"/>
                  </a:lnTo>
                  <a:lnTo>
                    <a:pt x="76" y="18"/>
                  </a:lnTo>
                  <a:lnTo>
                    <a:pt x="71" y="11"/>
                  </a:lnTo>
                  <a:lnTo>
                    <a:pt x="64" y="7"/>
                  </a:lnTo>
                  <a:lnTo>
                    <a:pt x="57" y="3"/>
                  </a:lnTo>
                  <a:lnTo>
                    <a:pt x="49" y="1"/>
                  </a:lnTo>
                  <a:lnTo>
                    <a:pt x="41" y="0"/>
                  </a:lnTo>
                  <a:lnTo>
                    <a:pt x="33" y="1"/>
                  </a:lnTo>
                  <a:lnTo>
                    <a:pt x="25" y="3"/>
                  </a:lnTo>
                  <a:lnTo>
                    <a:pt x="18" y="7"/>
                  </a:lnTo>
                  <a:lnTo>
                    <a:pt x="12" y="11"/>
                  </a:lnTo>
                  <a:lnTo>
                    <a:pt x="7" y="18"/>
                  </a:lnTo>
                  <a:lnTo>
                    <a:pt x="3" y="25"/>
                  </a:lnTo>
                  <a:lnTo>
                    <a:pt x="1" y="32"/>
                  </a:lnTo>
                  <a:lnTo>
                    <a:pt x="0" y="40"/>
                  </a:lnTo>
                  <a:lnTo>
                    <a:pt x="1" y="48"/>
                  </a:lnTo>
                  <a:lnTo>
                    <a:pt x="3" y="56"/>
                  </a:lnTo>
                  <a:lnTo>
                    <a:pt x="7" y="63"/>
                  </a:lnTo>
                  <a:lnTo>
                    <a:pt x="12" y="69"/>
                  </a:lnTo>
                  <a:lnTo>
                    <a:pt x="18" y="73"/>
                  </a:lnTo>
                  <a:lnTo>
                    <a:pt x="25" y="77"/>
                  </a:lnTo>
                  <a:lnTo>
                    <a:pt x="33" y="79"/>
                  </a:lnTo>
                  <a:lnTo>
                    <a:pt x="41" y="80"/>
                  </a:lnTo>
                  <a:close/>
                </a:path>
              </a:pathLst>
            </a:custGeom>
            <a:solidFill>
              <a:srgbClr val="EFCE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26"/>
            <p:cNvSpPr>
              <a:spLocks/>
            </p:cNvSpPr>
            <p:nvPr/>
          </p:nvSpPr>
          <p:spPr bwMode="auto">
            <a:xfrm>
              <a:off x="1331" y="2659"/>
              <a:ext cx="40" cy="39"/>
            </a:xfrm>
            <a:custGeom>
              <a:avLst/>
              <a:gdLst>
                <a:gd name="T0" fmla="*/ 39 w 79"/>
                <a:gd name="T1" fmla="*/ 77 h 77"/>
                <a:gd name="T2" fmla="*/ 47 w 79"/>
                <a:gd name="T3" fmla="*/ 76 h 77"/>
                <a:gd name="T4" fmla="*/ 54 w 79"/>
                <a:gd name="T5" fmla="*/ 74 h 77"/>
                <a:gd name="T6" fmla="*/ 61 w 79"/>
                <a:gd name="T7" fmla="*/ 70 h 77"/>
                <a:gd name="T8" fmla="*/ 68 w 79"/>
                <a:gd name="T9" fmla="*/ 66 h 77"/>
                <a:gd name="T10" fmla="*/ 73 w 79"/>
                <a:gd name="T11" fmla="*/ 60 h 77"/>
                <a:gd name="T12" fmla="*/ 76 w 79"/>
                <a:gd name="T13" fmla="*/ 53 h 77"/>
                <a:gd name="T14" fmla="*/ 78 w 79"/>
                <a:gd name="T15" fmla="*/ 46 h 77"/>
                <a:gd name="T16" fmla="*/ 79 w 79"/>
                <a:gd name="T17" fmla="*/ 38 h 77"/>
                <a:gd name="T18" fmla="*/ 78 w 79"/>
                <a:gd name="T19" fmla="*/ 30 h 77"/>
                <a:gd name="T20" fmla="*/ 76 w 79"/>
                <a:gd name="T21" fmla="*/ 23 h 77"/>
                <a:gd name="T22" fmla="*/ 73 w 79"/>
                <a:gd name="T23" fmla="*/ 17 h 77"/>
                <a:gd name="T24" fmla="*/ 68 w 79"/>
                <a:gd name="T25" fmla="*/ 11 h 77"/>
                <a:gd name="T26" fmla="*/ 61 w 79"/>
                <a:gd name="T27" fmla="*/ 7 h 77"/>
                <a:gd name="T28" fmla="*/ 54 w 79"/>
                <a:gd name="T29" fmla="*/ 3 h 77"/>
                <a:gd name="T30" fmla="*/ 47 w 79"/>
                <a:gd name="T31" fmla="*/ 1 h 77"/>
                <a:gd name="T32" fmla="*/ 39 w 79"/>
                <a:gd name="T33" fmla="*/ 0 h 77"/>
                <a:gd name="T34" fmla="*/ 31 w 79"/>
                <a:gd name="T35" fmla="*/ 1 h 77"/>
                <a:gd name="T36" fmla="*/ 24 w 79"/>
                <a:gd name="T37" fmla="*/ 3 h 77"/>
                <a:gd name="T38" fmla="*/ 17 w 79"/>
                <a:gd name="T39" fmla="*/ 7 h 77"/>
                <a:gd name="T40" fmla="*/ 11 w 79"/>
                <a:gd name="T41" fmla="*/ 11 h 77"/>
                <a:gd name="T42" fmla="*/ 7 w 79"/>
                <a:gd name="T43" fmla="*/ 17 h 77"/>
                <a:gd name="T44" fmla="*/ 3 w 79"/>
                <a:gd name="T45" fmla="*/ 23 h 77"/>
                <a:gd name="T46" fmla="*/ 1 w 79"/>
                <a:gd name="T47" fmla="*/ 30 h 77"/>
                <a:gd name="T48" fmla="*/ 0 w 79"/>
                <a:gd name="T49" fmla="*/ 38 h 77"/>
                <a:gd name="T50" fmla="*/ 1 w 79"/>
                <a:gd name="T51" fmla="*/ 46 h 77"/>
                <a:gd name="T52" fmla="*/ 3 w 79"/>
                <a:gd name="T53" fmla="*/ 53 h 77"/>
                <a:gd name="T54" fmla="*/ 7 w 79"/>
                <a:gd name="T55" fmla="*/ 60 h 77"/>
                <a:gd name="T56" fmla="*/ 11 w 79"/>
                <a:gd name="T57" fmla="*/ 66 h 77"/>
                <a:gd name="T58" fmla="*/ 17 w 79"/>
                <a:gd name="T59" fmla="*/ 70 h 77"/>
                <a:gd name="T60" fmla="*/ 24 w 79"/>
                <a:gd name="T61" fmla="*/ 74 h 77"/>
                <a:gd name="T62" fmla="*/ 31 w 79"/>
                <a:gd name="T63" fmla="*/ 76 h 77"/>
                <a:gd name="T64" fmla="*/ 39 w 79"/>
                <a:gd name="T65" fmla="*/ 77 h 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9"/>
                <a:gd name="T100" fmla="*/ 0 h 77"/>
                <a:gd name="T101" fmla="*/ 79 w 79"/>
                <a:gd name="T102" fmla="*/ 77 h 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9" h="77">
                  <a:moveTo>
                    <a:pt x="39" y="77"/>
                  </a:moveTo>
                  <a:lnTo>
                    <a:pt x="47" y="76"/>
                  </a:lnTo>
                  <a:lnTo>
                    <a:pt x="54" y="74"/>
                  </a:lnTo>
                  <a:lnTo>
                    <a:pt x="61" y="70"/>
                  </a:lnTo>
                  <a:lnTo>
                    <a:pt x="68" y="66"/>
                  </a:lnTo>
                  <a:lnTo>
                    <a:pt x="73" y="60"/>
                  </a:lnTo>
                  <a:lnTo>
                    <a:pt x="76" y="53"/>
                  </a:lnTo>
                  <a:lnTo>
                    <a:pt x="78" y="46"/>
                  </a:lnTo>
                  <a:lnTo>
                    <a:pt x="79" y="38"/>
                  </a:lnTo>
                  <a:lnTo>
                    <a:pt x="78" y="30"/>
                  </a:lnTo>
                  <a:lnTo>
                    <a:pt x="76" y="23"/>
                  </a:lnTo>
                  <a:lnTo>
                    <a:pt x="73" y="17"/>
                  </a:lnTo>
                  <a:lnTo>
                    <a:pt x="68" y="11"/>
                  </a:lnTo>
                  <a:lnTo>
                    <a:pt x="61" y="7"/>
                  </a:lnTo>
                  <a:lnTo>
                    <a:pt x="54" y="3"/>
                  </a:lnTo>
                  <a:lnTo>
                    <a:pt x="47" y="1"/>
                  </a:lnTo>
                  <a:lnTo>
                    <a:pt x="39" y="0"/>
                  </a:lnTo>
                  <a:lnTo>
                    <a:pt x="31" y="1"/>
                  </a:lnTo>
                  <a:lnTo>
                    <a:pt x="24" y="3"/>
                  </a:lnTo>
                  <a:lnTo>
                    <a:pt x="17" y="7"/>
                  </a:lnTo>
                  <a:lnTo>
                    <a:pt x="11" y="11"/>
                  </a:lnTo>
                  <a:lnTo>
                    <a:pt x="7" y="17"/>
                  </a:lnTo>
                  <a:lnTo>
                    <a:pt x="3" y="23"/>
                  </a:lnTo>
                  <a:lnTo>
                    <a:pt x="1" y="30"/>
                  </a:lnTo>
                  <a:lnTo>
                    <a:pt x="0" y="38"/>
                  </a:lnTo>
                  <a:lnTo>
                    <a:pt x="1" y="46"/>
                  </a:lnTo>
                  <a:lnTo>
                    <a:pt x="3" y="53"/>
                  </a:lnTo>
                  <a:lnTo>
                    <a:pt x="7" y="60"/>
                  </a:lnTo>
                  <a:lnTo>
                    <a:pt x="11" y="66"/>
                  </a:lnTo>
                  <a:lnTo>
                    <a:pt x="17" y="70"/>
                  </a:lnTo>
                  <a:lnTo>
                    <a:pt x="24" y="74"/>
                  </a:lnTo>
                  <a:lnTo>
                    <a:pt x="31" y="76"/>
                  </a:lnTo>
                  <a:lnTo>
                    <a:pt x="39" y="77"/>
                  </a:lnTo>
                  <a:close/>
                </a:path>
              </a:pathLst>
            </a:custGeom>
            <a:solidFill>
              <a:srgbClr val="EDC6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27"/>
            <p:cNvSpPr>
              <a:spLocks/>
            </p:cNvSpPr>
            <p:nvPr/>
          </p:nvSpPr>
          <p:spPr bwMode="auto">
            <a:xfrm>
              <a:off x="1332" y="2660"/>
              <a:ext cx="38" cy="37"/>
            </a:xfrm>
            <a:custGeom>
              <a:avLst/>
              <a:gdLst>
                <a:gd name="T0" fmla="*/ 38 w 76"/>
                <a:gd name="T1" fmla="*/ 74 h 74"/>
                <a:gd name="T2" fmla="*/ 46 w 76"/>
                <a:gd name="T3" fmla="*/ 73 h 74"/>
                <a:gd name="T4" fmla="*/ 53 w 76"/>
                <a:gd name="T5" fmla="*/ 72 h 74"/>
                <a:gd name="T6" fmla="*/ 59 w 76"/>
                <a:gd name="T7" fmla="*/ 68 h 74"/>
                <a:gd name="T8" fmla="*/ 65 w 76"/>
                <a:gd name="T9" fmla="*/ 63 h 74"/>
                <a:gd name="T10" fmla="*/ 69 w 76"/>
                <a:gd name="T11" fmla="*/ 58 h 74"/>
                <a:gd name="T12" fmla="*/ 73 w 76"/>
                <a:gd name="T13" fmla="*/ 52 h 74"/>
                <a:gd name="T14" fmla="*/ 75 w 76"/>
                <a:gd name="T15" fmla="*/ 45 h 74"/>
                <a:gd name="T16" fmla="*/ 76 w 76"/>
                <a:gd name="T17" fmla="*/ 37 h 74"/>
                <a:gd name="T18" fmla="*/ 75 w 76"/>
                <a:gd name="T19" fmla="*/ 30 h 74"/>
                <a:gd name="T20" fmla="*/ 73 w 76"/>
                <a:gd name="T21" fmla="*/ 23 h 74"/>
                <a:gd name="T22" fmla="*/ 69 w 76"/>
                <a:gd name="T23" fmla="*/ 16 h 74"/>
                <a:gd name="T24" fmla="*/ 65 w 76"/>
                <a:gd name="T25" fmla="*/ 12 h 74"/>
                <a:gd name="T26" fmla="*/ 59 w 76"/>
                <a:gd name="T27" fmla="*/ 7 h 74"/>
                <a:gd name="T28" fmla="*/ 53 w 76"/>
                <a:gd name="T29" fmla="*/ 4 h 74"/>
                <a:gd name="T30" fmla="*/ 46 w 76"/>
                <a:gd name="T31" fmla="*/ 1 h 74"/>
                <a:gd name="T32" fmla="*/ 38 w 76"/>
                <a:gd name="T33" fmla="*/ 0 h 74"/>
                <a:gd name="T34" fmla="*/ 30 w 76"/>
                <a:gd name="T35" fmla="*/ 1 h 74"/>
                <a:gd name="T36" fmla="*/ 23 w 76"/>
                <a:gd name="T37" fmla="*/ 4 h 74"/>
                <a:gd name="T38" fmla="*/ 17 w 76"/>
                <a:gd name="T39" fmla="*/ 7 h 74"/>
                <a:gd name="T40" fmla="*/ 12 w 76"/>
                <a:gd name="T41" fmla="*/ 12 h 74"/>
                <a:gd name="T42" fmla="*/ 7 w 76"/>
                <a:gd name="T43" fmla="*/ 16 h 74"/>
                <a:gd name="T44" fmla="*/ 4 w 76"/>
                <a:gd name="T45" fmla="*/ 23 h 74"/>
                <a:gd name="T46" fmla="*/ 1 w 76"/>
                <a:gd name="T47" fmla="*/ 30 h 74"/>
                <a:gd name="T48" fmla="*/ 0 w 76"/>
                <a:gd name="T49" fmla="*/ 37 h 74"/>
                <a:gd name="T50" fmla="*/ 1 w 76"/>
                <a:gd name="T51" fmla="*/ 45 h 74"/>
                <a:gd name="T52" fmla="*/ 4 w 76"/>
                <a:gd name="T53" fmla="*/ 52 h 74"/>
                <a:gd name="T54" fmla="*/ 7 w 76"/>
                <a:gd name="T55" fmla="*/ 58 h 74"/>
                <a:gd name="T56" fmla="*/ 12 w 76"/>
                <a:gd name="T57" fmla="*/ 63 h 74"/>
                <a:gd name="T58" fmla="*/ 17 w 76"/>
                <a:gd name="T59" fmla="*/ 68 h 74"/>
                <a:gd name="T60" fmla="*/ 23 w 76"/>
                <a:gd name="T61" fmla="*/ 72 h 74"/>
                <a:gd name="T62" fmla="*/ 30 w 76"/>
                <a:gd name="T63" fmla="*/ 73 h 74"/>
                <a:gd name="T64" fmla="*/ 38 w 76"/>
                <a:gd name="T65" fmla="*/ 74 h 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6"/>
                <a:gd name="T100" fmla="*/ 0 h 74"/>
                <a:gd name="T101" fmla="*/ 76 w 76"/>
                <a:gd name="T102" fmla="*/ 74 h 7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6" h="74">
                  <a:moveTo>
                    <a:pt x="38" y="74"/>
                  </a:moveTo>
                  <a:lnTo>
                    <a:pt x="46" y="73"/>
                  </a:lnTo>
                  <a:lnTo>
                    <a:pt x="53" y="72"/>
                  </a:lnTo>
                  <a:lnTo>
                    <a:pt x="59" y="68"/>
                  </a:lnTo>
                  <a:lnTo>
                    <a:pt x="65" y="63"/>
                  </a:lnTo>
                  <a:lnTo>
                    <a:pt x="69" y="58"/>
                  </a:lnTo>
                  <a:lnTo>
                    <a:pt x="73" y="52"/>
                  </a:lnTo>
                  <a:lnTo>
                    <a:pt x="75" y="45"/>
                  </a:lnTo>
                  <a:lnTo>
                    <a:pt x="76" y="37"/>
                  </a:lnTo>
                  <a:lnTo>
                    <a:pt x="75" y="30"/>
                  </a:lnTo>
                  <a:lnTo>
                    <a:pt x="73" y="23"/>
                  </a:lnTo>
                  <a:lnTo>
                    <a:pt x="69" y="16"/>
                  </a:lnTo>
                  <a:lnTo>
                    <a:pt x="65" y="12"/>
                  </a:lnTo>
                  <a:lnTo>
                    <a:pt x="59" y="7"/>
                  </a:lnTo>
                  <a:lnTo>
                    <a:pt x="53" y="4"/>
                  </a:lnTo>
                  <a:lnTo>
                    <a:pt x="46" y="1"/>
                  </a:lnTo>
                  <a:lnTo>
                    <a:pt x="38" y="0"/>
                  </a:lnTo>
                  <a:lnTo>
                    <a:pt x="30" y="1"/>
                  </a:lnTo>
                  <a:lnTo>
                    <a:pt x="23" y="4"/>
                  </a:lnTo>
                  <a:lnTo>
                    <a:pt x="17" y="7"/>
                  </a:lnTo>
                  <a:lnTo>
                    <a:pt x="12" y="12"/>
                  </a:lnTo>
                  <a:lnTo>
                    <a:pt x="7" y="16"/>
                  </a:lnTo>
                  <a:lnTo>
                    <a:pt x="4" y="23"/>
                  </a:lnTo>
                  <a:lnTo>
                    <a:pt x="1" y="30"/>
                  </a:lnTo>
                  <a:lnTo>
                    <a:pt x="0" y="37"/>
                  </a:lnTo>
                  <a:lnTo>
                    <a:pt x="1" y="45"/>
                  </a:lnTo>
                  <a:lnTo>
                    <a:pt x="4" y="52"/>
                  </a:lnTo>
                  <a:lnTo>
                    <a:pt x="7" y="58"/>
                  </a:lnTo>
                  <a:lnTo>
                    <a:pt x="12" y="63"/>
                  </a:lnTo>
                  <a:lnTo>
                    <a:pt x="17" y="68"/>
                  </a:lnTo>
                  <a:lnTo>
                    <a:pt x="23" y="72"/>
                  </a:lnTo>
                  <a:lnTo>
                    <a:pt x="30" y="73"/>
                  </a:lnTo>
                  <a:lnTo>
                    <a:pt x="38" y="74"/>
                  </a:lnTo>
                  <a:close/>
                </a:path>
              </a:pathLst>
            </a:custGeom>
            <a:solidFill>
              <a:srgbClr val="EDC4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28"/>
            <p:cNvSpPr>
              <a:spLocks/>
            </p:cNvSpPr>
            <p:nvPr/>
          </p:nvSpPr>
          <p:spPr bwMode="auto">
            <a:xfrm>
              <a:off x="1333" y="2661"/>
              <a:ext cx="37" cy="35"/>
            </a:xfrm>
            <a:custGeom>
              <a:avLst/>
              <a:gdLst>
                <a:gd name="T0" fmla="*/ 36 w 73"/>
                <a:gd name="T1" fmla="*/ 71 h 71"/>
                <a:gd name="T2" fmla="*/ 43 w 73"/>
                <a:gd name="T3" fmla="*/ 70 h 71"/>
                <a:gd name="T4" fmla="*/ 50 w 73"/>
                <a:gd name="T5" fmla="*/ 68 h 71"/>
                <a:gd name="T6" fmla="*/ 57 w 73"/>
                <a:gd name="T7" fmla="*/ 65 h 71"/>
                <a:gd name="T8" fmla="*/ 61 w 73"/>
                <a:gd name="T9" fmla="*/ 60 h 71"/>
                <a:gd name="T10" fmla="*/ 66 w 73"/>
                <a:gd name="T11" fmla="*/ 55 h 71"/>
                <a:gd name="T12" fmla="*/ 70 w 73"/>
                <a:gd name="T13" fmla="*/ 49 h 71"/>
                <a:gd name="T14" fmla="*/ 72 w 73"/>
                <a:gd name="T15" fmla="*/ 42 h 71"/>
                <a:gd name="T16" fmla="*/ 73 w 73"/>
                <a:gd name="T17" fmla="*/ 35 h 71"/>
                <a:gd name="T18" fmla="*/ 72 w 73"/>
                <a:gd name="T19" fmla="*/ 28 h 71"/>
                <a:gd name="T20" fmla="*/ 70 w 73"/>
                <a:gd name="T21" fmla="*/ 22 h 71"/>
                <a:gd name="T22" fmla="*/ 66 w 73"/>
                <a:gd name="T23" fmla="*/ 15 h 71"/>
                <a:gd name="T24" fmla="*/ 61 w 73"/>
                <a:gd name="T25" fmla="*/ 11 h 71"/>
                <a:gd name="T26" fmla="*/ 57 w 73"/>
                <a:gd name="T27" fmla="*/ 6 h 71"/>
                <a:gd name="T28" fmla="*/ 50 w 73"/>
                <a:gd name="T29" fmla="*/ 3 h 71"/>
                <a:gd name="T30" fmla="*/ 43 w 73"/>
                <a:gd name="T31" fmla="*/ 2 h 71"/>
                <a:gd name="T32" fmla="*/ 36 w 73"/>
                <a:gd name="T33" fmla="*/ 0 h 71"/>
                <a:gd name="T34" fmla="*/ 29 w 73"/>
                <a:gd name="T35" fmla="*/ 2 h 71"/>
                <a:gd name="T36" fmla="*/ 22 w 73"/>
                <a:gd name="T37" fmla="*/ 3 h 71"/>
                <a:gd name="T38" fmla="*/ 17 w 73"/>
                <a:gd name="T39" fmla="*/ 6 h 71"/>
                <a:gd name="T40" fmla="*/ 11 w 73"/>
                <a:gd name="T41" fmla="*/ 11 h 71"/>
                <a:gd name="T42" fmla="*/ 6 w 73"/>
                <a:gd name="T43" fmla="*/ 15 h 71"/>
                <a:gd name="T44" fmla="*/ 3 w 73"/>
                <a:gd name="T45" fmla="*/ 22 h 71"/>
                <a:gd name="T46" fmla="*/ 2 w 73"/>
                <a:gd name="T47" fmla="*/ 28 h 71"/>
                <a:gd name="T48" fmla="*/ 0 w 73"/>
                <a:gd name="T49" fmla="*/ 35 h 71"/>
                <a:gd name="T50" fmla="*/ 2 w 73"/>
                <a:gd name="T51" fmla="*/ 42 h 71"/>
                <a:gd name="T52" fmla="*/ 3 w 73"/>
                <a:gd name="T53" fmla="*/ 49 h 71"/>
                <a:gd name="T54" fmla="*/ 6 w 73"/>
                <a:gd name="T55" fmla="*/ 55 h 71"/>
                <a:gd name="T56" fmla="*/ 11 w 73"/>
                <a:gd name="T57" fmla="*/ 60 h 71"/>
                <a:gd name="T58" fmla="*/ 17 w 73"/>
                <a:gd name="T59" fmla="*/ 65 h 71"/>
                <a:gd name="T60" fmla="*/ 22 w 73"/>
                <a:gd name="T61" fmla="*/ 68 h 71"/>
                <a:gd name="T62" fmla="*/ 29 w 73"/>
                <a:gd name="T63" fmla="*/ 70 h 71"/>
                <a:gd name="T64" fmla="*/ 36 w 73"/>
                <a:gd name="T65" fmla="*/ 71 h 7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3"/>
                <a:gd name="T100" fmla="*/ 0 h 71"/>
                <a:gd name="T101" fmla="*/ 73 w 73"/>
                <a:gd name="T102" fmla="*/ 71 h 7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3" h="71">
                  <a:moveTo>
                    <a:pt x="36" y="71"/>
                  </a:moveTo>
                  <a:lnTo>
                    <a:pt x="43" y="70"/>
                  </a:lnTo>
                  <a:lnTo>
                    <a:pt x="50" y="68"/>
                  </a:lnTo>
                  <a:lnTo>
                    <a:pt x="57" y="65"/>
                  </a:lnTo>
                  <a:lnTo>
                    <a:pt x="61" y="60"/>
                  </a:lnTo>
                  <a:lnTo>
                    <a:pt x="66" y="55"/>
                  </a:lnTo>
                  <a:lnTo>
                    <a:pt x="70" y="49"/>
                  </a:lnTo>
                  <a:lnTo>
                    <a:pt x="72" y="42"/>
                  </a:lnTo>
                  <a:lnTo>
                    <a:pt x="73" y="35"/>
                  </a:lnTo>
                  <a:lnTo>
                    <a:pt x="72" y="28"/>
                  </a:lnTo>
                  <a:lnTo>
                    <a:pt x="70" y="22"/>
                  </a:lnTo>
                  <a:lnTo>
                    <a:pt x="66" y="15"/>
                  </a:lnTo>
                  <a:lnTo>
                    <a:pt x="61" y="11"/>
                  </a:lnTo>
                  <a:lnTo>
                    <a:pt x="57" y="6"/>
                  </a:lnTo>
                  <a:lnTo>
                    <a:pt x="50" y="3"/>
                  </a:lnTo>
                  <a:lnTo>
                    <a:pt x="43" y="2"/>
                  </a:lnTo>
                  <a:lnTo>
                    <a:pt x="36" y="0"/>
                  </a:lnTo>
                  <a:lnTo>
                    <a:pt x="29" y="2"/>
                  </a:lnTo>
                  <a:lnTo>
                    <a:pt x="22" y="3"/>
                  </a:lnTo>
                  <a:lnTo>
                    <a:pt x="17" y="6"/>
                  </a:lnTo>
                  <a:lnTo>
                    <a:pt x="11" y="11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2" y="28"/>
                  </a:lnTo>
                  <a:lnTo>
                    <a:pt x="0" y="35"/>
                  </a:lnTo>
                  <a:lnTo>
                    <a:pt x="2" y="42"/>
                  </a:lnTo>
                  <a:lnTo>
                    <a:pt x="3" y="49"/>
                  </a:lnTo>
                  <a:lnTo>
                    <a:pt x="6" y="55"/>
                  </a:lnTo>
                  <a:lnTo>
                    <a:pt x="11" y="60"/>
                  </a:lnTo>
                  <a:lnTo>
                    <a:pt x="17" y="65"/>
                  </a:lnTo>
                  <a:lnTo>
                    <a:pt x="22" y="68"/>
                  </a:lnTo>
                  <a:lnTo>
                    <a:pt x="29" y="70"/>
                  </a:lnTo>
                  <a:lnTo>
                    <a:pt x="36" y="71"/>
                  </a:lnTo>
                  <a:close/>
                </a:path>
              </a:pathLst>
            </a:custGeom>
            <a:solidFill>
              <a:srgbClr val="EDC1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29"/>
            <p:cNvSpPr>
              <a:spLocks/>
            </p:cNvSpPr>
            <p:nvPr/>
          </p:nvSpPr>
          <p:spPr bwMode="auto">
            <a:xfrm>
              <a:off x="1334" y="2662"/>
              <a:ext cx="34" cy="33"/>
            </a:xfrm>
            <a:custGeom>
              <a:avLst/>
              <a:gdLst>
                <a:gd name="T0" fmla="*/ 34 w 69"/>
                <a:gd name="T1" fmla="*/ 66 h 66"/>
                <a:gd name="T2" fmla="*/ 41 w 69"/>
                <a:gd name="T3" fmla="*/ 65 h 66"/>
                <a:gd name="T4" fmla="*/ 48 w 69"/>
                <a:gd name="T5" fmla="*/ 64 h 66"/>
                <a:gd name="T6" fmla="*/ 54 w 69"/>
                <a:gd name="T7" fmla="*/ 61 h 66"/>
                <a:gd name="T8" fmla="*/ 58 w 69"/>
                <a:gd name="T9" fmla="*/ 56 h 66"/>
                <a:gd name="T10" fmla="*/ 63 w 69"/>
                <a:gd name="T11" fmla="*/ 51 h 66"/>
                <a:gd name="T12" fmla="*/ 66 w 69"/>
                <a:gd name="T13" fmla="*/ 46 h 66"/>
                <a:gd name="T14" fmla="*/ 68 w 69"/>
                <a:gd name="T15" fmla="*/ 40 h 66"/>
                <a:gd name="T16" fmla="*/ 69 w 69"/>
                <a:gd name="T17" fmla="*/ 33 h 66"/>
                <a:gd name="T18" fmla="*/ 68 w 69"/>
                <a:gd name="T19" fmla="*/ 26 h 66"/>
                <a:gd name="T20" fmla="*/ 66 w 69"/>
                <a:gd name="T21" fmla="*/ 20 h 66"/>
                <a:gd name="T22" fmla="*/ 63 w 69"/>
                <a:gd name="T23" fmla="*/ 15 h 66"/>
                <a:gd name="T24" fmla="*/ 58 w 69"/>
                <a:gd name="T25" fmla="*/ 9 h 66"/>
                <a:gd name="T26" fmla="*/ 54 w 69"/>
                <a:gd name="T27" fmla="*/ 5 h 66"/>
                <a:gd name="T28" fmla="*/ 48 w 69"/>
                <a:gd name="T29" fmla="*/ 2 h 66"/>
                <a:gd name="T30" fmla="*/ 41 w 69"/>
                <a:gd name="T31" fmla="*/ 1 h 66"/>
                <a:gd name="T32" fmla="*/ 34 w 69"/>
                <a:gd name="T33" fmla="*/ 0 h 66"/>
                <a:gd name="T34" fmla="*/ 27 w 69"/>
                <a:gd name="T35" fmla="*/ 1 h 66"/>
                <a:gd name="T36" fmla="*/ 21 w 69"/>
                <a:gd name="T37" fmla="*/ 2 h 66"/>
                <a:gd name="T38" fmla="*/ 15 w 69"/>
                <a:gd name="T39" fmla="*/ 5 h 66"/>
                <a:gd name="T40" fmla="*/ 10 w 69"/>
                <a:gd name="T41" fmla="*/ 9 h 66"/>
                <a:gd name="T42" fmla="*/ 5 w 69"/>
                <a:gd name="T43" fmla="*/ 15 h 66"/>
                <a:gd name="T44" fmla="*/ 2 w 69"/>
                <a:gd name="T45" fmla="*/ 20 h 66"/>
                <a:gd name="T46" fmla="*/ 1 w 69"/>
                <a:gd name="T47" fmla="*/ 26 h 66"/>
                <a:gd name="T48" fmla="*/ 0 w 69"/>
                <a:gd name="T49" fmla="*/ 33 h 66"/>
                <a:gd name="T50" fmla="*/ 1 w 69"/>
                <a:gd name="T51" fmla="*/ 40 h 66"/>
                <a:gd name="T52" fmla="*/ 2 w 69"/>
                <a:gd name="T53" fmla="*/ 46 h 66"/>
                <a:gd name="T54" fmla="*/ 5 w 69"/>
                <a:gd name="T55" fmla="*/ 51 h 66"/>
                <a:gd name="T56" fmla="*/ 10 w 69"/>
                <a:gd name="T57" fmla="*/ 56 h 66"/>
                <a:gd name="T58" fmla="*/ 15 w 69"/>
                <a:gd name="T59" fmla="*/ 61 h 66"/>
                <a:gd name="T60" fmla="*/ 21 w 69"/>
                <a:gd name="T61" fmla="*/ 64 h 66"/>
                <a:gd name="T62" fmla="*/ 27 w 69"/>
                <a:gd name="T63" fmla="*/ 65 h 66"/>
                <a:gd name="T64" fmla="*/ 34 w 69"/>
                <a:gd name="T65" fmla="*/ 66 h 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9"/>
                <a:gd name="T100" fmla="*/ 0 h 66"/>
                <a:gd name="T101" fmla="*/ 69 w 69"/>
                <a:gd name="T102" fmla="*/ 66 h 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9" h="66">
                  <a:moveTo>
                    <a:pt x="34" y="66"/>
                  </a:moveTo>
                  <a:lnTo>
                    <a:pt x="41" y="65"/>
                  </a:lnTo>
                  <a:lnTo>
                    <a:pt x="48" y="64"/>
                  </a:lnTo>
                  <a:lnTo>
                    <a:pt x="54" y="61"/>
                  </a:lnTo>
                  <a:lnTo>
                    <a:pt x="58" y="56"/>
                  </a:lnTo>
                  <a:lnTo>
                    <a:pt x="63" y="51"/>
                  </a:lnTo>
                  <a:lnTo>
                    <a:pt x="66" y="46"/>
                  </a:lnTo>
                  <a:lnTo>
                    <a:pt x="68" y="40"/>
                  </a:lnTo>
                  <a:lnTo>
                    <a:pt x="69" y="33"/>
                  </a:lnTo>
                  <a:lnTo>
                    <a:pt x="68" y="26"/>
                  </a:lnTo>
                  <a:lnTo>
                    <a:pt x="66" y="20"/>
                  </a:lnTo>
                  <a:lnTo>
                    <a:pt x="63" y="15"/>
                  </a:lnTo>
                  <a:lnTo>
                    <a:pt x="58" y="9"/>
                  </a:lnTo>
                  <a:lnTo>
                    <a:pt x="54" y="5"/>
                  </a:lnTo>
                  <a:lnTo>
                    <a:pt x="48" y="2"/>
                  </a:lnTo>
                  <a:lnTo>
                    <a:pt x="41" y="1"/>
                  </a:lnTo>
                  <a:lnTo>
                    <a:pt x="34" y="0"/>
                  </a:lnTo>
                  <a:lnTo>
                    <a:pt x="27" y="1"/>
                  </a:lnTo>
                  <a:lnTo>
                    <a:pt x="21" y="2"/>
                  </a:lnTo>
                  <a:lnTo>
                    <a:pt x="15" y="5"/>
                  </a:lnTo>
                  <a:lnTo>
                    <a:pt x="10" y="9"/>
                  </a:lnTo>
                  <a:lnTo>
                    <a:pt x="5" y="15"/>
                  </a:lnTo>
                  <a:lnTo>
                    <a:pt x="2" y="20"/>
                  </a:lnTo>
                  <a:lnTo>
                    <a:pt x="1" y="26"/>
                  </a:lnTo>
                  <a:lnTo>
                    <a:pt x="0" y="33"/>
                  </a:lnTo>
                  <a:lnTo>
                    <a:pt x="1" y="40"/>
                  </a:lnTo>
                  <a:lnTo>
                    <a:pt x="2" y="46"/>
                  </a:lnTo>
                  <a:lnTo>
                    <a:pt x="5" y="51"/>
                  </a:lnTo>
                  <a:lnTo>
                    <a:pt x="10" y="56"/>
                  </a:lnTo>
                  <a:lnTo>
                    <a:pt x="15" y="61"/>
                  </a:lnTo>
                  <a:lnTo>
                    <a:pt x="21" y="64"/>
                  </a:lnTo>
                  <a:lnTo>
                    <a:pt x="27" y="65"/>
                  </a:lnTo>
                  <a:lnTo>
                    <a:pt x="34" y="66"/>
                  </a:lnTo>
                  <a:close/>
                </a:path>
              </a:pathLst>
            </a:custGeom>
            <a:solidFill>
              <a:srgbClr val="EABC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30"/>
            <p:cNvSpPr>
              <a:spLocks/>
            </p:cNvSpPr>
            <p:nvPr/>
          </p:nvSpPr>
          <p:spPr bwMode="auto">
            <a:xfrm>
              <a:off x="1335" y="2663"/>
              <a:ext cx="32" cy="32"/>
            </a:xfrm>
            <a:custGeom>
              <a:avLst/>
              <a:gdLst>
                <a:gd name="T0" fmla="*/ 32 w 64"/>
                <a:gd name="T1" fmla="*/ 63 h 63"/>
                <a:gd name="T2" fmla="*/ 45 w 64"/>
                <a:gd name="T3" fmla="*/ 61 h 63"/>
                <a:gd name="T4" fmla="*/ 55 w 64"/>
                <a:gd name="T5" fmla="*/ 54 h 63"/>
                <a:gd name="T6" fmla="*/ 62 w 64"/>
                <a:gd name="T7" fmla="*/ 44 h 63"/>
                <a:gd name="T8" fmla="*/ 64 w 64"/>
                <a:gd name="T9" fmla="*/ 31 h 63"/>
                <a:gd name="T10" fmla="*/ 62 w 64"/>
                <a:gd name="T11" fmla="*/ 18 h 63"/>
                <a:gd name="T12" fmla="*/ 55 w 64"/>
                <a:gd name="T13" fmla="*/ 9 h 63"/>
                <a:gd name="T14" fmla="*/ 45 w 64"/>
                <a:gd name="T15" fmla="*/ 2 h 63"/>
                <a:gd name="T16" fmla="*/ 32 w 64"/>
                <a:gd name="T17" fmla="*/ 0 h 63"/>
                <a:gd name="T18" fmla="*/ 19 w 64"/>
                <a:gd name="T19" fmla="*/ 2 h 63"/>
                <a:gd name="T20" fmla="*/ 9 w 64"/>
                <a:gd name="T21" fmla="*/ 9 h 63"/>
                <a:gd name="T22" fmla="*/ 2 w 64"/>
                <a:gd name="T23" fmla="*/ 18 h 63"/>
                <a:gd name="T24" fmla="*/ 0 w 64"/>
                <a:gd name="T25" fmla="*/ 31 h 63"/>
                <a:gd name="T26" fmla="*/ 2 w 64"/>
                <a:gd name="T27" fmla="*/ 44 h 63"/>
                <a:gd name="T28" fmla="*/ 9 w 64"/>
                <a:gd name="T29" fmla="*/ 54 h 63"/>
                <a:gd name="T30" fmla="*/ 19 w 64"/>
                <a:gd name="T31" fmla="*/ 61 h 63"/>
                <a:gd name="T32" fmla="*/ 32 w 64"/>
                <a:gd name="T33" fmla="*/ 63 h 6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4"/>
                <a:gd name="T52" fmla="*/ 0 h 63"/>
                <a:gd name="T53" fmla="*/ 64 w 64"/>
                <a:gd name="T54" fmla="*/ 63 h 6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4" h="63">
                  <a:moveTo>
                    <a:pt x="32" y="63"/>
                  </a:moveTo>
                  <a:lnTo>
                    <a:pt x="45" y="61"/>
                  </a:lnTo>
                  <a:lnTo>
                    <a:pt x="55" y="54"/>
                  </a:lnTo>
                  <a:lnTo>
                    <a:pt x="62" y="44"/>
                  </a:lnTo>
                  <a:lnTo>
                    <a:pt x="64" y="31"/>
                  </a:lnTo>
                  <a:lnTo>
                    <a:pt x="62" y="18"/>
                  </a:lnTo>
                  <a:lnTo>
                    <a:pt x="55" y="9"/>
                  </a:lnTo>
                  <a:lnTo>
                    <a:pt x="45" y="2"/>
                  </a:lnTo>
                  <a:lnTo>
                    <a:pt x="32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1"/>
                  </a:lnTo>
                  <a:lnTo>
                    <a:pt x="2" y="44"/>
                  </a:lnTo>
                  <a:lnTo>
                    <a:pt x="9" y="54"/>
                  </a:lnTo>
                  <a:lnTo>
                    <a:pt x="19" y="61"/>
                  </a:lnTo>
                  <a:lnTo>
                    <a:pt x="32" y="63"/>
                  </a:lnTo>
                  <a:close/>
                </a:path>
              </a:pathLst>
            </a:custGeom>
            <a:solidFill>
              <a:srgbClr val="EAB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31"/>
            <p:cNvSpPr>
              <a:spLocks/>
            </p:cNvSpPr>
            <p:nvPr/>
          </p:nvSpPr>
          <p:spPr bwMode="auto">
            <a:xfrm>
              <a:off x="1336" y="2664"/>
              <a:ext cx="31" cy="29"/>
            </a:xfrm>
            <a:custGeom>
              <a:avLst/>
              <a:gdLst>
                <a:gd name="T0" fmla="*/ 31 w 62"/>
                <a:gd name="T1" fmla="*/ 59 h 59"/>
                <a:gd name="T2" fmla="*/ 44 w 62"/>
                <a:gd name="T3" fmla="*/ 57 h 59"/>
                <a:gd name="T4" fmla="*/ 53 w 62"/>
                <a:gd name="T5" fmla="*/ 50 h 59"/>
                <a:gd name="T6" fmla="*/ 60 w 62"/>
                <a:gd name="T7" fmla="*/ 40 h 59"/>
                <a:gd name="T8" fmla="*/ 62 w 62"/>
                <a:gd name="T9" fmla="*/ 29 h 59"/>
                <a:gd name="T10" fmla="*/ 60 w 62"/>
                <a:gd name="T11" fmla="*/ 17 h 59"/>
                <a:gd name="T12" fmla="*/ 53 w 62"/>
                <a:gd name="T13" fmla="*/ 8 h 59"/>
                <a:gd name="T14" fmla="*/ 44 w 62"/>
                <a:gd name="T15" fmla="*/ 2 h 59"/>
                <a:gd name="T16" fmla="*/ 31 w 62"/>
                <a:gd name="T17" fmla="*/ 0 h 59"/>
                <a:gd name="T18" fmla="*/ 18 w 62"/>
                <a:gd name="T19" fmla="*/ 2 h 59"/>
                <a:gd name="T20" fmla="*/ 9 w 62"/>
                <a:gd name="T21" fmla="*/ 8 h 59"/>
                <a:gd name="T22" fmla="*/ 2 w 62"/>
                <a:gd name="T23" fmla="*/ 17 h 59"/>
                <a:gd name="T24" fmla="*/ 0 w 62"/>
                <a:gd name="T25" fmla="*/ 29 h 59"/>
                <a:gd name="T26" fmla="*/ 2 w 62"/>
                <a:gd name="T27" fmla="*/ 40 h 59"/>
                <a:gd name="T28" fmla="*/ 9 w 62"/>
                <a:gd name="T29" fmla="*/ 50 h 59"/>
                <a:gd name="T30" fmla="*/ 18 w 62"/>
                <a:gd name="T31" fmla="*/ 57 h 59"/>
                <a:gd name="T32" fmla="*/ 31 w 62"/>
                <a:gd name="T33" fmla="*/ 59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2"/>
                <a:gd name="T52" fmla="*/ 0 h 59"/>
                <a:gd name="T53" fmla="*/ 62 w 62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2" h="59">
                  <a:moveTo>
                    <a:pt x="31" y="59"/>
                  </a:moveTo>
                  <a:lnTo>
                    <a:pt x="44" y="57"/>
                  </a:lnTo>
                  <a:lnTo>
                    <a:pt x="53" y="50"/>
                  </a:lnTo>
                  <a:lnTo>
                    <a:pt x="60" y="40"/>
                  </a:lnTo>
                  <a:lnTo>
                    <a:pt x="62" y="29"/>
                  </a:lnTo>
                  <a:lnTo>
                    <a:pt x="60" y="17"/>
                  </a:lnTo>
                  <a:lnTo>
                    <a:pt x="53" y="8"/>
                  </a:lnTo>
                  <a:lnTo>
                    <a:pt x="44" y="2"/>
                  </a:lnTo>
                  <a:lnTo>
                    <a:pt x="31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2" y="40"/>
                  </a:lnTo>
                  <a:lnTo>
                    <a:pt x="9" y="50"/>
                  </a:lnTo>
                  <a:lnTo>
                    <a:pt x="18" y="57"/>
                  </a:lnTo>
                  <a:lnTo>
                    <a:pt x="31" y="59"/>
                  </a:lnTo>
                  <a:close/>
                </a:path>
              </a:pathLst>
            </a:custGeom>
            <a:solidFill>
              <a:srgbClr val="E8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32"/>
            <p:cNvSpPr>
              <a:spLocks/>
            </p:cNvSpPr>
            <p:nvPr/>
          </p:nvSpPr>
          <p:spPr bwMode="auto">
            <a:xfrm>
              <a:off x="1337" y="2665"/>
              <a:ext cx="28" cy="27"/>
            </a:xfrm>
            <a:custGeom>
              <a:avLst/>
              <a:gdLst>
                <a:gd name="T0" fmla="*/ 29 w 58"/>
                <a:gd name="T1" fmla="*/ 56 h 56"/>
                <a:gd name="T2" fmla="*/ 41 w 58"/>
                <a:gd name="T3" fmla="*/ 53 h 56"/>
                <a:gd name="T4" fmla="*/ 50 w 58"/>
                <a:gd name="T5" fmla="*/ 48 h 56"/>
                <a:gd name="T6" fmla="*/ 56 w 58"/>
                <a:gd name="T7" fmla="*/ 39 h 56"/>
                <a:gd name="T8" fmla="*/ 58 w 58"/>
                <a:gd name="T9" fmla="*/ 28 h 56"/>
                <a:gd name="T10" fmla="*/ 56 w 58"/>
                <a:gd name="T11" fmla="*/ 18 h 56"/>
                <a:gd name="T12" fmla="*/ 50 w 58"/>
                <a:gd name="T13" fmla="*/ 8 h 56"/>
                <a:gd name="T14" fmla="*/ 41 w 58"/>
                <a:gd name="T15" fmla="*/ 3 h 56"/>
                <a:gd name="T16" fmla="*/ 29 w 58"/>
                <a:gd name="T17" fmla="*/ 0 h 56"/>
                <a:gd name="T18" fmla="*/ 18 w 58"/>
                <a:gd name="T19" fmla="*/ 3 h 56"/>
                <a:gd name="T20" fmla="*/ 8 w 58"/>
                <a:gd name="T21" fmla="*/ 8 h 56"/>
                <a:gd name="T22" fmla="*/ 3 w 58"/>
                <a:gd name="T23" fmla="*/ 18 h 56"/>
                <a:gd name="T24" fmla="*/ 0 w 58"/>
                <a:gd name="T25" fmla="*/ 28 h 56"/>
                <a:gd name="T26" fmla="*/ 3 w 58"/>
                <a:gd name="T27" fmla="*/ 39 h 56"/>
                <a:gd name="T28" fmla="*/ 8 w 58"/>
                <a:gd name="T29" fmla="*/ 48 h 56"/>
                <a:gd name="T30" fmla="*/ 18 w 58"/>
                <a:gd name="T31" fmla="*/ 53 h 56"/>
                <a:gd name="T32" fmla="*/ 29 w 58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8"/>
                <a:gd name="T52" fmla="*/ 0 h 56"/>
                <a:gd name="T53" fmla="*/ 58 w 58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8" h="56">
                  <a:moveTo>
                    <a:pt x="29" y="56"/>
                  </a:moveTo>
                  <a:lnTo>
                    <a:pt x="41" y="53"/>
                  </a:lnTo>
                  <a:lnTo>
                    <a:pt x="50" y="48"/>
                  </a:lnTo>
                  <a:lnTo>
                    <a:pt x="56" y="39"/>
                  </a:lnTo>
                  <a:lnTo>
                    <a:pt x="58" y="28"/>
                  </a:lnTo>
                  <a:lnTo>
                    <a:pt x="56" y="18"/>
                  </a:lnTo>
                  <a:lnTo>
                    <a:pt x="50" y="8"/>
                  </a:lnTo>
                  <a:lnTo>
                    <a:pt x="41" y="3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3" y="18"/>
                  </a:lnTo>
                  <a:lnTo>
                    <a:pt x="0" y="28"/>
                  </a:lnTo>
                  <a:lnTo>
                    <a:pt x="3" y="39"/>
                  </a:lnTo>
                  <a:lnTo>
                    <a:pt x="8" y="48"/>
                  </a:lnTo>
                  <a:lnTo>
                    <a:pt x="18" y="53"/>
                  </a:lnTo>
                  <a:lnTo>
                    <a:pt x="29" y="56"/>
                  </a:lnTo>
                  <a:close/>
                </a:path>
              </a:pathLst>
            </a:custGeom>
            <a:solidFill>
              <a:srgbClr val="E8AF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33"/>
            <p:cNvSpPr>
              <a:spLocks/>
            </p:cNvSpPr>
            <p:nvPr/>
          </p:nvSpPr>
          <p:spPr bwMode="auto">
            <a:xfrm>
              <a:off x="1338" y="2666"/>
              <a:ext cx="27" cy="26"/>
            </a:xfrm>
            <a:custGeom>
              <a:avLst/>
              <a:gdLst>
                <a:gd name="T0" fmla="*/ 26 w 54"/>
                <a:gd name="T1" fmla="*/ 51 h 51"/>
                <a:gd name="T2" fmla="*/ 37 w 54"/>
                <a:gd name="T3" fmla="*/ 49 h 51"/>
                <a:gd name="T4" fmla="*/ 46 w 54"/>
                <a:gd name="T5" fmla="*/ 43 h 51"/>
                <a:gd name="T6" fmla="*/ 51 w 54"/>
                <a:gd name="T7" fmla="*/ 35 h 51"/>
                <a:gd name="T8" fmla="*/ 54 w 54"/>
                <a:gd name="T9" fmla="*/ 25 h 51"/>
                <a:gd name="T10" fmla="*/ 51 w 54"/>
                <a:gd name="T11" fmla="*/ 15 h 51"/>
                <a:gd name="T12" fmla="*/ 46 w 54"/>
                <a:gd name="T13" fmla="*/ 7 h 51"/>
                <a:gd name="T14" fmla="*/ 37 w 54"/>
                <a:gd name="T15" fmla="*/ 2 h 51"/>
                <a:gd name="T16" fmla="*/ 26 w 54"/>
                <a:gd name="T17" fmla="*/ 0 h 51"/>
                <a:gd name="T18" fmla="*/ 16 w 54"/>
                <a:gd name="T19" fmla="*/ 2 h 51"/>
                <a:gd name="T20" fmla="*/ 8 w 54"/>
                <a:gd name="T21" fmla="*/ 7 h 51"/>
                <a:gd name="T22" fmla="*/ 2 w 54"/>
                <a:gd name="T23" fmla="*/ 15 h 51"/>
                <a:gd name="T24" fmla="*/ 0 w 54"/>
                <a:gd name="T25" fmla="*/ 25 h 51"/>
                <a:gd name="T26" fmla="*/ 2 w 54"/>
                <a:gd name="T27" fmla="*/ 35 h 51"/>
                <a:gd name="T28" fmla="*/ 8 w 54"/>
                <a:gd name="T29" fmla="*/ 43 h 51"/>
                <a:gd name="T30" fmla="*/ 16 w 54"/>
                <a:gd name="T31" fmla="*/ 49 h 51"/>
                <a:gd name="T32" fmla="*/ 26 w 54"/>
                <a:gd name="T33" fmla="*/ 51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51"/>
                <a:gd name="T53" fmla="*/ 54 w 54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51">
                  <a:moveTo>
                    <a:pt x="26" y="51"/>
                  </a:moveTo>
                  <a:lnTo>
                    <a:pt x="37" y="49"/>
                  </a:lnTo>
                  <a:lnTo>
                    <a:pt x="46" y="43"/>
                  </a:lnTo>
                  <a:lnTo>
                    <a:pt x="51" y="35"/>
                  </a:lnTo>
                  <a:lnTo>
                    <a:pt x="54" y="25"/>
                  </a:lnTo>
                  <a:lnTo>
                    <a:pt x="51" y="15"/>
                  </a:lnTo>
                  <a:lnTo>
                    <a:pt x="46" y="7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5"/>
                  </a:lnTo>
                  <a:lnTo>
                    <a:pt x="8" y="43"/>
                  </a:lnTo>
                  <a:lnTo>
                    <a:pt x="16" y="49"/>
                  </a:lnTo>
                  <a:lnTo>
                    <a:pt x="26" y="51"/>
                  </a:lnTo>
                  <a:close/>
                </a:path>
              </a:pathLst>
            </a:custGeom>
            <a:solidFill>
              <a:srgbClr val="E8AD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34"/>
            <p:cNvSpPr>
              <a:spLocks/>
            </p:cNvSpPr>
            <p:nvPr/>
          </p:nvSpPr>
          <p:spPr bwMode="auto">
            <a:xfrm>
              <a:off x="1338" y="2666"/>
              <a:ext cx="26" cy="25"/>
            </a:xfrm>
            <a:custGeom>
              <a:avLst/>
              <a:gdLst>
                <a:gd name="T0" fmla="*/ 25 w 50"/>
                <a:gd name="T1" fmla="*/ 48 h 48"/>
                <a:gd name="T2" fmla="*/ 36 w 50"/>
                <a:gd name="T3" fmla="*/ 46 h 48"/>
                <a:gd name="T4" fmla="*/ 44 w 50"/>
                <a:gd name="T5" fmla="*/ 41 h 48"/>
                <a:gd name="T6" fmla="*/ 48 w 50"/>
                <a:gd name="T7" fmla="*/ 33 h 48"/>
                <a:gd name="T8" fmla="*/ 50 w 50"/>
                <a:gd name="T9" fmla="*/ 24 h 48"/>
                <a:gd name="T10" fmla="*/ 48 w 50"/>
                <a:gd name="T11" fmla="*/ 15 h 48"/>
                <a:gd name="T12" fmla="*/ 44 w 50"/>
                <a:gd name="T13" fmla="*/ 7 h 48"/>
                <a:gd name="T14" fmla="*/ 36 w 50"/>
                <a:gd name="T15" fmla="*/ 2 h 48"/>
                <a:gd name="T16" fmla="*/ 25 w 50"/>
                <a:gd name="T17" fmla="*/ 0 h 48"/>
                <a:gd name="T18" fmla="*/ 16 w 50"/>
                <a:gd name="T19" fmla="*/ 2 h 48"/>
                <a:gd name="T20" fmla="*/ 8 w 50"/>
                <a:gd name="T21" fmla="*/ 7 h 48"/>
                <a:gd name="T22" fmla="*/ 2 w 50"/>
                <a:gd name="T23" fmla="*/ 15 h 48"/>
                <a:gd name="T24" fmla="*/ 0 w 50"/>
                <a:gd name="T25" fmla="*/ 24 h 48"/>
                <a:gd name="T26" fmla="*/ 2 w 50"/>
                <a:gd name="T27" fmla="*/ 33 h 48"/>
                <a:gd name="T28" fmla="*/ 8 w 50"/>
                <a:gd name="T29" fmla="*/ 41 h 48"/>
                <a:gd name="T30" fmla="*/ 16 w 50"/>
                <a:gd name="T31" fmla="*/ 46 h 48"/>
                <a:gd name="T32" fmla="*/ 25 w 50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48"/>
                <a:gd name="T53" fmla="*/ 50 w 50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48">
                  <a:moveTo>
                    <a:pt x="25" y="48"/>
                  </a:moveTo>
                  <a:lnTo>
                    <a:pt x="36" y="46"/>
                  </a:lnTo>
                  <a:lnTo>
                    <a:pt x="44" y="41"/>
                  </a:lnTo>
                  <a:lnTo>
                    <a:pt x="48" y="33"/>
                  </a:lnTo>
                  <a:lnTo>
                    <a:pt x="50" y="24"/>
                  </a:lnTo>
                  <a:lnTo>
                    <a:pt x="48" y="15"/>
                  </a:lnTo>
                  <a:lnTo>
                    <a:pt x="44" y="7"/>
                  </a:lnTo>
                  <a:lnTo>
                    <a:pt x="36" y="2"/>
                  </a:lnTo>
                  <a:lnTo>
                    <a:pt x="25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5"/>
                  </a:lnTo>
                  <a:lnTo>
                    <a:pt x="0" y="24"/>
                  </a:lnTo>
                  <a:lnTo>
                    <a:pt x="2" y="33"/>
                  </a:lnTo>
                  <a:lnTo>
                    <a:pt x="8" y="41"/>
                  </a:lnTo>
                  <a:lnTo>
                    <a:pt x="16" y="46"/>
                  </a:lnTo>
                  <a:lnTo>
                    <a:pt x="25" y="48"/>
                  </a:lnTo>
                  <a:close/>
                </a:path>
              </a:pathLst>
            </a:custGeom>
            <a:solidFill>
              <a:srgbClr val="E5A8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35"/>
            <p:cNvSpPr>
              <a:spLocks/>
            </p:cNvSpPr>
            <p:nvPr/>
          </p:nvSpPr>
          <p:spPr bwMode="auto">
            <a:xfrm>
              <a:off x="1340" y="2668"/>
              <a:ext cx="23" cy="22"/>
            </a:xfrm>
            <a:custGeom>
              <a:avLst/>
              <a:gdLst>
                <a:gd name="T0" fmla="*/ 23 w 47"/>
                <a:gd name="T1" fmla="*/ 45 h 45"/>
                <a:gd name="T2" fmla="*/ 32 w 47"/>
                <a:gd name="T3" fmla="*/ 43 h 45"/>
                <a:gd name="T4" fmla="*/ 40 w 47"/>
                <a:gd name="T5" fmla="*/ 38 h 45"/>
                <a:gd name="T6" fmla="*/ 45 w 47"/>
                <a:gd name="T7" fmla="*/ 31 h 45"/>
                <a:gd name="T8" fmla="*/ 47 w 47"/>
                <a:gd name="T9" fmla="*/ 22 h 45"/>
                <a:gd name="T10" fmla="*/ 45 w 47"/>
                <a:gd name="T11" fmla="*/ 13 h 45"/>
                <a:gd name="T12" fmla="*/ 40 w 47"/>
                <a:gd name="T13" fmla="*/ 6 h 45"/>
                <a:gd name="T14" fmla="*/ 32 w 47"/>
                <a:gd name="T15" fmla="*/ 1 h 45"/>
                <a:gd name="T16" fmla="*/ 23 w 47"/>
                <a:gd name="T17" fmla="*/ 0 h 45"/>
                <a:gd name="T18" fmla="*/ 14 w 47"/>
                <a:gd name="T19" fmla="*/ 1 h 45"/>
                <a:gd name="T20" fmla="*/ 7 w 47"/>
                <a:gd name="T21" fmla="*/ 6 h 45"/>
                <a:gd name="T22" fmla="*/ 2 w 47"/>
                <a:gd name="T23" fmla="*/ 13 h 45"/>
                <a:gd name="T24" fmla="*/ 0 w 47"/>
                <a:gd name="T25" fmla="*/ 22 h 45"/>
                <a:gd name="T26" fmla="*/ 2 w 47"/>
                <a:gd name="T27" fmla="*/ 31 h 45"/>
                <a:gd name="T28" fmla="*/ 7 w 47"/>
                <a:gd name="T29" fmla="*/ 38 h 45"/>
                <a:gd name="T30" fmla="*/ 14 w 47"/>
                <a:gd name="T31" fmla="*/ 43 h 45"/>
                <a:gd name="T32" fmla="*/ 23 w 47"/>
                <a:gd name="T33" fmla="*/ 45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45"/>
                <a:gd name="T53" fmla="*/ 47 w 47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45">
                  <a:moveTo>
                    <a:pt x="23" y="45"/>
                  </a:moveTo>
                  <a:lnTo>
                    <a:pt x="32" y="43"/>
                  </a:lnTo>
                  <a:lnTo>
                    <a:pt x="40" y="38"/>
                  </a:lnTo>
                  <a:lnTo>
                    <a:pt x="45" y="31"/>
                  </a:lnTo>
                  <a:lnTo>
                    <a:pt x="47" y="22"/>
                  </a:lnTo>
                  <a:lnTo>
                    <a:pt x="45" y="13"/>
                  </a:lnTo>
                  <a:lnTo>
                    <a:pt x="40" y="6"/>
                  </a:lnTo>
                  <a:lnTo>
                    <a:pt x="32" y="1"/>
                  </a:lnTo>
                  <a:lnTo>
                    <a:pt x="23" y="0"/>
                  </a:lnTo>
                  <a:lnTo>
                    <a:pt x="14" y="1"/>
                  </a:lnTo>
                  <a:lnTo>
                    <a:pt x="7" y="6"/>
                  </a:lnTo>
                  <a:lnTo>
                    <a:pt x="2" y="13"/>
                  </a:lnTo>
                  <a:lnTo>
                    <a:pt x="0" y="22"/>
                  </a:lnTo>
                  <a:lnTo>
                    <a:pt x="2" y="31"/>
                  </a:lnTo>
                  <a:lnTo>
                    <a:pt x="7" y="38"/>
                  </a:lnTo>
                  <a:lnTo>
                    <a:pt x="14" y="43"/>
                  </a:lnTo>
                  <a:lnTo>
                    <a:pt x="23" y="45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36"/>
            <p:cNvSpPr>
              <a:spLocks/>
            </p:cNvSpPr>
            <p:nvPr/>
          </p:nvSpPr>
          <p:spPr bwMode="auto">
            <a:xfrm>
              <a:off x="1448" y="2609"/>
              <a:ext cx="37" cy="37"/>
            </a:xfrm>
            <a:custGeom>
              <a:avLst/>
              <a:gdLst>
                <a:gd name="T0" fmla="*/ 35 w 73"/>
                <a:gd name="T1" fmla="*/ 72 h 72"/>
                <a:gd name="T2" fmla="*/ 43 w 73"/>
                <a:gd name="T3" fmla="*/ 71 h 72"/>
                <a:gd name="T4" fmla="*/ 50 w 73"/>
                <a:gd name="T5" fmla="*/ 70 h 72"/>
                <a:gd name="T6" fmla="*/ 56 w 73"/>
                <a:gd name="T7" fmla="*/ 67 h 72"/>
                <a:gd name="T8" fmla="*/ 62 w 73"/>
                <a:gd name="T9" fmla="*/ 62 h 72"/>
                <a:gd name="T10" fmla="*/ 67 w 73"/>
                <a:gd name="T11" fmla="*/ 56 h 72"/>
                <a:gd name="T12" fmla="*/ 70 w 73"/>
                <a:gd name="T13" fmla="*/ 50 h 72"/>
                <a:gd name="T14" fmla="*/ 72 w 73"/>
                <a:gd name="T15" fmla="*/ 44 h 72"/>
                <a:gd name="T16" fmla="*/ 73 w 73"/>
                <a:gd name="T17" fmla="*/ 35 h 72"/>
                <a:gd name="T18" fmla="*/ 72 w 73"/>
                <a:gd name="T19" fmla="*/ 29 h 72"/>
                <a:gd name="T20" fmla="*/ 70 w 73"/>
                <a:gd name="T21" fmla="*/ 22 h 72"/>
                <a:gd name="T22" fmla="*/ 67 w 73"/>
                <a:gd name="T23" fmla="*/ 16 h 72"/>
                <a:gd name="T24" fmla="*/ 62 w 73"/>
                <a:gd name="T25" fmla="*/ 10 h 72"/>
                <a:gd name="T26" fmla="*/ 56 w 73"/>
                <a:gd name="T27" fmla="*/ 6 h 72"/>
                <a:gd name="T28" fmla="*/ 50 w 73"/>
                <a:gd name="T29" fmla="*/ 2 h 72"/>
                <a:gd name="T30" fmla="*/ 43 w 73"/>
                <a:gd name="T31" fmla="*/ 1 h 72"/>
                <a:gd name="T32" fmla="*/ 35 w 73"/>
                <a:gd name="T33" fmla="*/ 0 h 72"/>
                <a:gd name="T34" fmla="*/ 28 w 73"/>
                <a:gd name="T35" fmla="*/ 1 h 72"/>
                <a:gd name="T36" fmla="*/ 22 w 73"/>
                <a:gd name="T37" fmla="*/ 2 h 72"/>
                <a:gd name="T38" fmla="*/ 16 w 73"/>
                <a:gd name="T39" fmla="*/ 6 h 72"/>
                <a:gd name="T40" fmla="*/ 10 w 73"/>
                <a:gd name="T41" fmla="*/ 10 h 72"/>
                <a:gd name="T42" fmla="*/ 5 w 73"/>
                <a:gd name="T43" fmla="*/ 16 h 72"/>
                <a:gd name="T44" fmla="*/ 2 w 73"/>
                <a:gd name="T45" fmla="*/ 22 h 72"/>
                <a:gd name="T46" fmla="*/ 1 w 73"/>
                <a:gd name="T47" fmla="*/ 29 h 72"/>
                <a:gd name="T48" fmla="*/ 0 w 73"/>
                <a:gd name="T49" fmla="*/ 35 h 72"/>
                <a:gd name="T50" fmla="*/ 1 w 73"/>
                <a:gd name="T51" fmla="*/ 44 h 72"/>
                <a:gd name="T52" fmla="*/ 2 w 73"/>
                <a:gd name="T53" fmla="*/ 50 h 72"/>
                <a:gd name="T54" fmla="*/ 5 w 73"/>
                <a:gd name="T55" fmla="*/ 56 h 72"/>
                <a:gd name="T56" fmla="*/ 10 w 73"/>
                <a:gd name="T57" fmla="*/ 62 h 72"/>
                <a:gd name="T58" fmla="*/ 16 w 73"/>
                <a:gd name="T59" fmla="*/ 67 h 72"/>
                <a:gd name="T60" fmla="*/ 22 w 73"/>
                <a:gd name="T61" fmla="*/ 70 h 72"/>
                <a:gd name="T62" fmla="*/ 28 w 73"/>
                <a:gd name="T63" fmla="*/ 71 h 72"/>
                <a:gd name="T64" fmla="*/ 35 w 73"/>
                <a:gd name="T65" fmla="*/ 72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3"/>
                <a:gd name="T100" fmla="*/ 0 h 72"/>
                <a:gd name="T101" fmla="*/ 73 w 73"/>
                <a:gd name="T102" fmla="*/ 72 h 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3" h="72">
                  <a:moveTo>
                    <a:pt x="35" y="72"/>
                  </a:moveTo>
                  <a:lnTo>
                    <a:pt x="43" y="71"/>
                  </a:lnTo>
                  <a:lnTo>
                    <a:pt x="50" y="70"/>
                  </a:lnTo>
                  <a:lnTo>
                    <a:pt x="56" y="67"/>
                  </a:lnTo>
                  <a:lnTo>
                    <a:pt x="62" y="62"/>
                  </a:lnTo>
                  <a:lnTo>
                    <a:pt x="67" y="56"/>
                  </a:lnTo>
                  <a:lnTo>
                    <a:pt x="70" y="50"/>
                  </a:lnTo>
                  <a:lnTo>
                    <a:pt x="72" y="44"/>
                  </a:lnTo>
                  <a:lnTo>
                    <a:pt x="73" y="35"/>
                  </a:lnTo>
                  <a:lnTo>
                    <a:pt x="72" y="29"/>
                  </a:lnTo>
                  <a:lnTo>
                    <a:pt x="70" y="22"/>
                  </a:lnTo>
                  <a:lnTo>
                    <a:pt x="67" y="16"/>
                  </a:lnTo>
                  <a:lnTo>
                    <a:pt x="62" y="10"/>
                  </a:lnTo>
                  <a:lnTo>
                    <a:pt x="56" y="6"/>
                  </a:lnTo>
                  <a:lnTo>
                    <a:pt x="50" y="2"/>
                  </a:lnTo>
                  <a:lnTo>
                    <a:pt x="43" y="1"/>
                  </a:lnTo>
                  <a:lnTo>
                    <a:pt x="35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5" y="16"/>
                  </a:lnTo>
                  <a:lnTo>
                    <a:pt x="2" y="22"/>
                  </a:lnTo>
                  <a:lnTo>
                    <a:pt x="1" y="29"/>
                  </a:lnTo>
                  <a:lnTo>
                    <a:pt x="0" y="35"/>
                  </a:lnTo>
                  <a:lnTo>
                    <a:pt x="1" y="44"/>
                  </a:lnTo>
                  <a:lnTo>
                    <a:pt x="2" y="50"/>
                  </a:lnTo>
                  <a:lnTo>
                    <a:pt x="5" y="56"/>
                  </a:lnTo>
                  <a:lnTo>
                    <a:pt x="10" y="62"/>
                  </a:lnTo>
                  <a:lnTo>
                    <a:pt x="16" y="67"/>
                  </a:lnTo>
                  <a:lnTo>
                    <a:pt x="22" y="70"/>
                  </a:lnTo>
                  <a:lnTo>
                    <a:pt x="28" y="71"/>
                  </a:lnTo>
                  <a:lnTo>
                    <a:pt x="35" y="72"/>
                  </a:lnTo>
                  <a:close/>
                </a:path>
              </a:pathLst>
            </a:custGeom>
            <a:solidFill>
              <a:srgbClr val="F2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37"/>
            <p:cNvSpPr>
              <a:spLocks/>
            </p:cNvSpPr>
            <p:nvPr/>
          </p:nvSpPr>
          <p:spPr bwMode="auto">
            <a:xfrm>
              <a:off x="1448" y="2610"/>
              <a:ext cx="36" cy="35"/>
            </a:xfrm>
            <a:custGeom>
              <a:avLst/>
              <a:gdLst>
                <a:gd name="T0" fmla="*/ 34 w 71"/>
                <a:gd name="T1" fmla="*/ 70 h 70"/>
                <a:gd name="T2" fmla="*/ 42 w 71"/>
                <a:gd name="T3" fmla="*/ 69 h 70"/>
                <a:gd name="T4" fmla="*/ 49 w 71"/>
                <a:gd name="T5" fmla="*/ 68 h 70"/>
                <a:gd name="T6" fmla="*/ 55 w 71"/>
                <a:gd name="T7" fmla="*/ 64 h 70"/>
                <a:gd name="T8" fmla="*/ 61 w 71"/>
                <a:gd name="T9" fmla="*/ 60 h 70"/>
                <a:gd name="T10" fmla="*/ 66 w 71"/>
                <a:gd name="T11" fmla="*/ 54 h 70"/>
                <a:gd name="T12" fmla="*/ 69 w 71"/>
                <a:gd name="T13" fmla="*/ 48 h 70"/>
                <a:gd name="T14" fmla="*/ 70 w 71"/>
                <a:gd name="T15" fmla="*/ 41 h 70"/>
                <a:gd name="T16" fmla="*/ 71 w 71"/>
                <a:gd name="T17" fmla="*/ 34 h 70"/>
                <a:gd name="T18" fmla="*/ 70 w 71"/>
                <a:gd name="T19" fmla="*/ 28 h 70"/>
                <a:gd name="T20" fmla="*/ 69 w 71"/>
                <a:gd name="T21" fmla="*/ 22 h 70"/>
                <a:gd name="T22" fmla="*/ 66 w 71"/>
                <a:gd name="T23" fmla="*/ 15 h 70"/>
                <a:gd name="T24" fmla="*/ 61 w 71"/>
                <a:gd name="T25" fmla="*/ 10 h 70"/>
                <a:gd name="T26" fmla="*/ 55 w 71"/>
                <a:gd name="T27" fmla="*/ 6 h 70"/>
                <a:gd name="T28" fmla="*/ 49 w 71"/>
                <a:gd name="T29" fmla="*/ 2 h 70"/>
                <a:gd name="T30" fmla="*/ 42 w 71"/>
                <a:gd name="T31" fmla="*/ 1 h 70"/>
                <a:gd name="T32" fmla="*/ 34 w 71"/>
                <a:gd name="T33" fmla="*/ 0 h 70"/>
                <a:gd name="T34" fmla="*/ 27 w 71"/>
                <a:gd name="T35" fmla="*/ 1 h 70"/>
                <a:gd name="T36" fmla="*/ 22 w 71"/>
                <a:gd name="T37" fmla="*/ 2 h 70"/>
                <a:gd name="T38" fmla="*/ 15 w 71"/>
                <a:gd name="T39" fmla="*/ 6 h 70"/>
                <a:gd name="T40" fmla="*/ 10 w 71"/>
                <a:gd name="T41" fmla="*/ 10 h 70"/>
                <a:gd name="T42" fmla="*/ 6 w 71"/>
                <a:gd name="T43" fmla="*/ 15 h 70"/>
                <a:gd name="T44" fmla="*/ 2 w 71"/>
                <a:gd name="T45" fmla="*/ 22 h 70"/>
                <a:gd name="T46" fmla="*/ 1 w 71"/>
                <a:gd name="T47" fmla="*/ 28 h 70"/>
                <a:gd name="T48" fmla="*/ 0 w 71"/>
                <a:gd name="T49" fmla="*/ 34 h 70"/>
                <a:gd name="T50" fmla="*/ 1 w 71"/>
                <a:gd name="T51" fmla="*/ 41 h 70"/>
                <a:gd name="T52" fmla="*/ 2 w 71"/>
                <a:gd name="T53" fmla="*/ 48 h 70"/>
                <a:gd name="T54" fmla="*/ 6 w 71"/>
                <a:gd name="T55" fmla="*/ 54 h 70"/>
                <a:gd name="T56" fmla="*/ 10 w 71"/>
                <a:gd name="T57" fmla="*/ 60 h 70"/>
                <a:gd name="T58" fmla="*/ 15 w 71"/>
                <a:gd name="T59" fmla="*/ 64 h 70"/>
                <a:gd name="T60" fmla="*/ 22 w 71"/>
                <a:gd name="T61" fmla="*/ 68 h 70"/>
                <a:gd name="T62" fmla="*/ 27 w 71"/>
                <a:gd name="T63" fmla="*/ 69 h 70"/>
                <a:gd name="T64" fmla="*/ 34 w 71"/>
                <a:gd name="T65" fmla="*/ 70 h 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1"/>
                <a:gd name="T100" fmla="*/ 0 h 70"/>
                <a:gd name="T101" fmla="*/ 71 w 71"/>
                <a:gd name="T102" fmla="*/ 70 h 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1" h="70">
                  <a:moveTo>
                    <a:pt x="34" y="70"/>
                  </a:moveTo>
                  <a:lnTo>
                    <a:pt x="42" y="69"/>
                  </a:lnTo>
                  <a:lnTo>
                    <a:pt x="49" y="68"/>
                  </a:lnTo>
                  <a:lnTo>
                    <a:pt x="55" y="64"/>
                  </a:lnTo>
                  <a:lnTo>
                    <a:pt x="61" y="60"/>
                  </a:lnTo>
                  <a:lnTo>
                    <a:pt x="66" y="54"/>
                  </a:lnTo>
                  <a:lnTo>
                    <a:pt x="69" y="48"/>
                  </a:lnTo>
                  <a:lnTo>
                    <a:pt x="70" y="41"/>
                  </a:lnTo>
                  <a:lnTo>
                    <a:pt x="71" y="34"/>
                  </a:lnTo>
                  <a:lnTo>
                    <a:pt x="70" y="28"/>
                  </a:lnTo>
                  <a:lnTo>
                    <a:pt x="69" y="22"/>
                  </a:lnTo>
                  <a:lnTo>
                    <a:pt x="66" y="15"/>
                  </a:lnTo>
                  <a:lnTo>
                    <a:pt x="61" y="10"/>
                  </a:lnTo>
                  <a:lnTo>
                    <a:pt x="55" y="6"/>
                  </a:lnTo>
                  <a:lnTo>
                    <a:pt x="49" y="2"/>
                  </a:lnTo>
                  <a:lnTo>
                    <a:pt x="42" y="1"/>
                  </a:lnTo>
                  <a:lnTo>
                    <a:pt x="34" y="0"/>
                  </a:lnTo>
                  <a:lnTo>
                    <a:pt x="27" y="1"/>
                  </a:lnTo>
                  <a:lnTo>
                    <a:pt x="22" y="2"/>
                  </a:lnTo>
                  <a:lnTo>
                    <a:pt x="15" y="6"/>
                  </a:lnTo>
                  <a:lnTo>
                    <a:pt x="10" y="10"/>
                  </a:lnTo>
                  <a:lnTo>
                    <a:pt x="6" y="15"/>
                  </a:lnTo>
                  <a:lnTo>
                    <a:pt x="2" y="22"/>
                  </a:lnTo>
                  <a:lnTo>
                    <a:pt x="1" y="28"/>
                  </a:lnTo>
                  <a:lnTo>
                    <a:pt x="0" y="34"/>
                  </a:lnTo>
                  <a:lnTo>
                    <a:pt x="1" y="41"/>
                  </a:lnTo>
                  <a:lnTo>
                    <a:pt x="2" y="48"/>
                  </a:lnTo>
                  <a:lnTo>
                    <a:pt x="6" y="54"/>
                  </a:lnTo>
                  <a:lnTo>
                    <a:pt x="10" y="60"/>
                  </a:lnTo>
                  <a:lnTo>
                    <a:pt x="15" y="64"/>
                  </a:lnTo>
                  <a:lnTo>
                    <a:pt x="22" y="68"/>
                  </a:lnTo>
                  <a:lnTo>
                    <a:pt x="27" y="69"/>
                  </a:lnTo>
                  <a:lnTo>
                    <a:pt x="34" y="70"/>
                  </a:lnTo>
                  <a:close/>
                </a:path>
              </a:pathLst>
            </a:custGeom>
            <a:solidFill>
              <a:srgbClr val="F2D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38"/>
            <p:cNvSpPr>
              <a:spLocks/>
            </p:cNvSpPr>
            <p:nvPr/>
          </p:nvSpPr>
          <p:spPr bwMode="auto">
            <a:xfrm>
              <a:off x="1449" y="2611"/>
              <a:ext cx="35" cy="33"/>
            </a:xfrm>
            <a:custGeom>
              <a:avLst/>
              <a:gdLst>
                <a:gd name="T0" fmla="*/ 33 w 69"/>
                <a:gd name="T1" fmla="*/ 67 h 67"/>
                <a:gd name="T2" fmla="*/ 40 w 69"/>
                <a:gd name="T3" fmla="*/ 66 h 67"/>
                <a:gd name="T4" fmla="*/ 47 w 69"/>
                <a:gd name="T5" fmla="*/ 65 h 67"/>
                <a:gd name="T6" fmla="*/ 53 w 69"/>
                <a:gd name="T7" fmla="*/ 61 h 67"/>
                <a:gd name="T8" fmla="*/ 59 w 69"/>
                <a:gd name="T9" fmla="*/ 56 h 67"/>
                <a:gd name="T10" fmla="*/ 63 w 69"/>
                <a:gd name="T11" fmla="*/ 52 h 67"/>
                <a:gd name="T12" fmla="*/ 67 w 69"/>
                <a:gd name="T13" fmla="*/ 46 h 67"/>
                <a:gd name="T14" fmla="*/ 68 w 69"/>
                <a:gd name="T15" fmla="*/ 40 h 67"/>
                <a:gd name="T16" fmla="*/ 69 w 69"/>
                <a:gd name="T17" fmla="*/ 33 h 67"/>
                <a:gd name="T18" fmla="*/ 68 w 69"/>
                <a:gd name="T19" fmla="*/ 27 h 67"/>
                <a:gd name="T20" fmla="*/ 67 w 69"/>
                <a:gd name="T21" fmla="*/ 21 h 67"/>
                <a:gd name="T22" fmla="*/ 63 w 69"/>
                <a:gd name="T23" fmla="*/ 15 h 67"/>
                <a:gd name="T24" fmla="*/ 59 w 69"/>
                <a:gd name="T25" fmla="*/ 9 h 67"/>
                <a:gd name="T26" fmla="*/ 53 w 69"/>
                <a:gd name="T27" fmla="*/ 6 h 67"/>
                <a:gd name="T28" fmla="*/ 47 w 69"/>
                <a:gd name="T29" fmla="*/ 2 h 67"/>
                <a:gd name="T30" fmla="*/ 40 w 69"/>
                <a:gd name="T31" fmla="*/ 1 h 67"/>
                <a:gd name="T32" fmla="*/ 33 w 69"/>
                <a:gd name="T33" fmla="*/ 0 h 67"/>
                <a:gd name="T34" fmla="*/ 21 w 69"/>
                <a:gd name="T35" fmla="*/ 2 h 67"/>
                <a:gd name="T36" fmla="*/ 10 w 69"/>
                <a:gd name="T37" fmla="*/ 9 h 67"/>
                <a:gd name="T38" fmla="*/ 2 w 69"/>
                <a:gd name="T39" fmla="*/ 21 h 67"/>
                <a:gd name="T40" fmla="*/ 0 w 69"/>
                <a:gd name="T41" fmla="*/ 33 h 67"/>
                <a:gd name="T42" fmla="*/ 2 w 69"/>
                <a:gd name="T43" fmla="*/ 46 h 67"/>
                <a:gd name="T44" fmla="*/ 10 w 69"/>
                <a:gd name="T45" fmla="*/ 56 h 67"/>
                <a:gd name="T46" fmla="*/ 21 w 69"/>
                <a:gd name="T47" fmla="*/ 65 h 67"/>
                <a:gd name="T48" fmla="*/ 33 w 69"/>
                <a:gd name="T49" fmla="*/ 67 h 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67"/>
                <a:gd name="T77" fmla="*/ 69 w 69"/>
                <a:gd name="T78" fmla="*/ 67 h 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67">
                  <a:moveTo>
                    <a:pt x="33" y="67"/>
                  </a:moveTo>
                  <a:lnTo>
                    <a:pt x="40" y="66"/>
                  </a:lnTo>
                  <a:lnTo>
                    <a:pt x="47" y="65"/>
                  </a:lnTo>
                  <a:lnTo>
                    <a:pt x="53" y="61"/>
                  </a:lnTo>
                  <a:lnTo>
                    <a:pt x="59" y="56"/>
                  </a:lnTo>
                  <a:lnTo>
                    <a:pt x="63" y="52"/>
                  </a:lnTo>
                  <a:lnTo>
                    <a:pt x="67" y="46"/>
                  </a:lnTo>
                  <a:lnTo>
                    <a:pt x="68" y="40"/>
                  </a:lnTo>
                  <a:lnTo>
                    <a:pt x="69" y="33"/>
                  </a:lnTo>
                  <a:lnTo>
                    <a:pt x="68" y="27"/>
                  </a:lnTo>
                  <a:lnTo>
                    <a:pt x="67" y="21"/>
                  </a:lnTo>
                  <a:lnTo>
                    <a:pt x="63" y="15"/>
                  </a:lnTo>
                  <a:lnTo>
                    <a:pt x="59" y="9"/>
                  </a:lnTo>
                  <a:lnTo>
                    <a:pt x="53" y="6"/>
                  </a:lnTo>
                  <a:lnTo>
                    <a:pt x="47" y="2"/>
                  </a:lnTo>
                  <a:lnTo>
                    <a:pt x="40" y="1"/>
                  </a:lnTo>
                  <a:lnTo>
                    <a:pt x="33" y="0"/>
                  </a:lnTo>
                  <a:lnTo>
                    <a:pt x="21" y="2"/>
                  </a:lnTo>
                  <a:lnTo>
                    <a:pt x="10" y="9"/>
                  </a:lnTo>
                  <a:lnTo>
                    <a:pt x="2" y="21"/>
                  </a:lnTo>
                  <a:lnTo>
                    <a:pt x="0" y="33"/>
                  </a:lnTo>
                  <a:lnTo>
                    <a:pt x="2" y="46"/>
                  </a:lnTo>
                  <a:lnTo>
                    <a:pt x="10" y="56"/>
                  </a:lnTo>
                  <a:lnTo>
                    <a:pt x="21" y="65"/>
                  </a:lnTo>
                  <a:lnTo>
                    <a:pt x="33" y="67"/>
                  </a:lnTo>
                  <a:close/>
                </a:path>
              </a:pathLst>
            </a:custGeom>
            <a:solidFill>
              <a:srgbClr val="EFD1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39"/>
            <p:cNvSpPr>
              <a:spLocks/>
            </p:cNvSpPr>
            <p:nvPr/>
          </p:nvSpPr>
          <p:spPr bwMode="auto">
            <a:xfrm>
              <a:off x="1450" y="2611"/>
              <a:ext cx="32" cy="32"/>
            </a:xfrm>
            <a:custGeom>
              <a:avLst/>
              <a:gdLst>
                <a:gd name="T0" fmla="*/ 31 w 65"/>
                <a:gd name="T1" fmla="*/ 65 h 65"/>
                <a:gd name="T2" fmla="*/ 44 w 65"/>
                <a:gd name="T3" fmla="*/ 62 h 65"/>
                <a:gd name="T4" fmla="*/ 56 w 65"/>
                <a:gd name="T5" fmla="*/ 55 h 65"/>
                <a:gd name="T6" fmla="*/ 63 w 65"/>
                <a:gd name="T7" fmla="*/ 45 h 65"/>
                <a:gd name="T8" fmla="*/ 65 w 65"/>
                <a:gd name="T9" fmla="*/ 32 h 65"/>
                <a:gd name="T10" fmla="*/ 63 w 65"/>
                <a:gd name="T11" fmla="*/ 20 h 65"/>
                <a:gd name="T12" fmla="*/ 56 w 65"/>
                <a:gd name="T13" fmla="*/ 9 h 65"/>
                <a:gd name="T14" fmla="*/ 44 w 65"/>
                <a:gd name="T15" fmla="*/ 3 h 65"/>
                <a:gd name="T16" fmla="*/ 31 w 65"/>
                <a:gd name="T17" fmla="*/ 0 h 65"/>
                <a:gd name="T18" fmla="*/ 19 w 65"/>
                <a:gd name="T19" fmla="*/ 3 h 65"/>
                <a:gd name="T20" fmla="*/ 10 w 65"/>
                <a:gd name="T21" fmla="*/ 9 h 65"/>
                <a:gd name="T22" fmla="*/ 3 w 65"/>
                <a:gd name="T23" fmla="*/ 20 h 65"/>
                <a:gd name="T24" fmla="*/ 0 w 65"/>
                <a:gd name="T25" fmla="*/ 32 h 65"/>
                <a:gd name="T26" fmla="*/ 3 w 65"/>
                <a:gd name="T27" fmla="*/ 45 h 65"/>
                <a:gd name="T28" fmla="*/ 10 w 65"/>
                <a:gd name="T29" fmla="*/ 55 h 65"/>
                <a:gd name="T30" fmla="*/ 19 w 65"/>
                <a:gd name="T31" fmla="*/ 62 h 65"/>
                <a:gd name="T32" fmla="*/ 31 w 65"/>
                <a:gd name="T33" fmla="*/ 65 h 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5"/>
                <a:gd name="T52" fmla="*/ 0 h 65"/>
                <a:gd name="T53" fmla="*/ 65 w 65"/>
                <a:gd name="T54" fmla="*/ 65 h 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5" h="65">
                  <a:moveTo>
                    <a:pt x="31" y="65"/>
                  </a:moveTo>
                  <a:lnTo>
                    <a:pt x="44" y="62"/>
                  </a:lnTo>
                  <a:lnTo>
                    <a:pt x="56" y="55"/>
                  </a:lnTo>
                  <a:lnTo>
                    <a:pt x="63" y="45"/>
                  </a:lnTo>
                  <a:lnTo>
                    <a:pt x="65" y="32"/>
                  </a:lnTo>
                  <a:lnTo>
                    <a:pt x="63" y="20"/>
                  </a:lnTo>
                  <a:lnTo>
                    <a:pt x="56" y="9"/>
                  </a:lnTo>
                  <a:lnTo>
                    <a:pt x="44" y="3"/>
                  </a:lnTo>
                  <a:lnTo>
                    <a:pt x="31" y="0"/>
                  </a:lnTo>
                  <a:lnTo>
                    <a:pt x="19" y="3"/>
                  </a:lnTo>
                  <a:lnTo>
                    <a:pt x="10" y="9"/>
                  </a:lnTo>
                  <a:lnTo>
                    <a:pt x="3" y="20"/>
                  </a:lnTo>
                  <a:lnTo>
                    <a:pt x="0" y="32"/>
                  </a:lnTo>
                  <a:lnTo>
                    <a:pt x="3" y="45"/>
                  </a:lnTo>
                  <a:lnTo>
                    <a:pt x="10" y="55"/>
                  </a:lnTo>
                  <a:lnTo>
                    <a:pt x="19" y="62"/>
                  </a:lnTo>
                  <a:lnTo>
                    <a:pt x="31" y="65"/>
                  </a:lnTo>
                  <a:close/>
                </a:path>
              </a:pathLst>
            </a:custGeom>
            <a:solidFill>
              <a:srgbClr val="EFCE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40"/>
            <p:cNvSpPr>
              <a:spLocks/>
            </p:cNvSpPr>
            <p:nvPr/>
          </p:nvSpPr>
          <p:spPr bwMode="auto">
            <a:xfrm>
              <a:off x="1451" y="2612"/>
              <a:ext cx="31" cy="31"/>
            </a:xfrm>
            <a:custGeom>
              <a:avLst/>
              <a:gdLst>
                <a:gd name="T0" fmla="*/ 30 w 63"/>
                <a:gd name="T1" fmla="*/ 61 h 61"/>
                <a:gd name="T2" fmla="*/ 43 w 63"/>
                <a:gd name="T3" fmla="*/ 58 h 61"/>
                <a:gd name="T4" fmla="*/ 53 w 63"/>
                <a:gd name="T5" fmla="*/ 51 h 61"/>
                <a:gd name="T6" fmla="*/ 60 w 63"/>
                <a:gd name="T7" fmla="*/ 42 h 61"/>
                <a:gd name="T8" fmla="*/ 63 w 63"/>
                <a:gd name="T9" fmla="*/ 29 h 61"/>
                <a:gd name="T10" fmla="*/ 60 w 63"/>
                <a:gd name="T11" fmla="*/ 18 h 61"/>
                <a:gd name="T12" fmla="*/ 53 w 63"/>
                <a:gd name="T13" fmla="*/ 9 h 61"/>
                <a:gd name="T14" fmla="*/ 43 w 63"/>
                <a:gd name="T15" fmla="*/ 2 h 61"/>
                <a:gd name="T16" fmla="*/ 30 w 63"/>
                <a:gd name="T17" fmla="*/ 0 h 61"/>
                <a:gd name="T18" fmla="*/ 19 w 63"/>
                <a:gd name="T19" fmla="*/ 2 h 61"/>
                <a:gd name="T20" fmla="*/ 10 w 63"/>
                <a:gd name="T21" fmla="*/ 9 h 61"/>
                <a:gd name="T22" fmla="*/ 3 w 63"/>
                <a:gd name="T23" fmla="*/ 18 h 61"/>
                <a:gd name="T24" fmla="*/ 0 w 63"/>
                <a:gd name="T25" fmla="*/ 29 h 61"/>
                <a:gd name="T26" fmla="*/ 3 w 63"/>
                <a:gd name="T27" fmla="*/ 42 h 61"/>
                <a:gd name="T28" fmla="*/ 10 w 63"/>
                <a:gd name="T29" fmla="*/ 51 h 61"/>
                <a:gd name="T30" fmla="*/ 19 w 63"/>
                <a:gd name="T31" fmla="*/ 58 h 61"/>
                <a:gd name="T32" fmla="*/ 30 w 63"/>
                <a:gd name="T33" fmla="*/ 61 h 6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3"/>
                <a:gd name="T52" fmla="*/ 0 h 61"/>
                <a:gd name="T53" fmla="*/ 63 w 63"/>
                <a:gd name="T54" fmla="*/ 61 h 6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3" h="61">
                  <a:moveTo>
                    <a:pt x="30" y="61"/>
                  </a:moveTo>
                  <a:lnTo>
                    <a:pt x="43" y="58"/>
                  </a:lnTo>
                  <a:lnTo>
                    <a:pt x="53" y="51"/>
                  </a:lnTo>
                  <a:lnTo>
                    <a:pt x="60" y="42"/>
                  </a:lnTo>
                  <a:lnTo>
                    <a:pt x="63" y="29"/>
                  </a:lnTo>
                  <a:lnTo>
                    <a:pt x="60" y="18"/>
                  </a:lnTo>
                  <a:lnTo>
                    <a:pt x="53" y="9"/>
                  </a:lnTo>
                  <a:lnTo>
                    <a:pt x="43" y="2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3" y="42"/>
                  </a:lnTo>
                  <a:lnTo>
                    <a:pt x="10" y="51"/>
                  </a:lnTo>
                  <a:lnTo>
                    <a:pt x="19" y="58"/>
                  </a:lnTo>
                  <a:lnTo>
                    <a:pt x="30" y="61"/>
                  </a:lnTo>
                  <a:close/>
                </a:path>
              </a:pathLst>
            </a:custGeom>
            <a:solidFill>
              <a:srgbClr val="EDC6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41"/>
            <p:cNvSpPr>
              <a:spLocks/>
            </p:cNvSpPr>
            <p:nvPr/>
          </p:nvSpPr>
          <p:spPr bwMode="auto">
            <a:xfrm>
              <a:off x="1451" y="2613"/>
              <a:ext cx="30" cy="29"/>
            </a:xfrm>
            <a:custGeom>
              <a:avLst/>
              <a:gdLst>
                <a:gd name="T0" fmla="*/ 28 w 60"/>
                <a:gd name="T1" fmla="*/ 58 h 58"/>
                <a:gd name="T2" fmla="*/ 41 w 60"/>
                <a:gd name="T3" fmla="*/ 56 h 58"/>
                <a:gd name="T4" fmla="*/ 50 w 60"/>
                <a:gd name="T5" fmla="*/ 49 h 58"/>
                <a:gd name="T6" fmla="*/ 57 w 60"/>
                <a:gd name="T7" fmla="*/ 40 h 58"/>
                <a:gd name="T8" fmla="*/ 60 w 60"/>
                <a:gd name="T9" fmla="*/ 28 h 58"/>
                <a:gd name="T10" fmla="*/ 57 w 60"/>
                <a:gd name="T11" fmla="*/ 17 h 58"/>
                <a:gd name="T12" fmla="*/ 50 w 60"/>
                <a:gd name="T13" fmla="*/ 8 h 58"/>
                <a:gd name="T14" fmla="*/ 41 w 60"/>
                <a:gd name="T15" fmla="*/ 2 h 58"/>
                <a:gd name="T16" fmla="*/ 28 w 60"/>
                <a:gd name="T17" fmla="*/ 0 h 58"/>
                <a:gd name="T18" fmla="*/ 18 w 60"/>
                <a:gd name="T19" fmla="*/ 2 h 58"/>
                <a:gd name="T20" fmla="*/ 9 w 60"/>
                <a:gd name="T21" fmla="*/ 8 h 58"/>
                <a:gd name="T22" fmla="*/ 2 w 60"/>
                <a:gd name="T23" fmla="*/ 17 h 58"/>
                <a:gd name="T24" fmla="*/ 0 w 60"/>
                <a:gd name="T25" fmla="*/ 28 h 58"/>
                <a:gd name="T26" fmla="*/ 2 w 60"/>
                <a:gd name="T27" fmla="*/ 40 h 58"/>
                <a:gd name="T28" fmla="*/ 9 w 60"/>
                <a:gd name="T29" fmla="*/ 49 h 58"/>
                <a:gd name="T30" fmla="*/ 18 w 60"/>
                <a:gd name="T31" fmla="*/ 56 h 58"/>
                <a:gd name="T32" fmla="*/ 28 w 60"/>
                <a:gd name="T33" fmla="*/ 58 h 5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58"/>
                <a:gd name="T53" fmla="*/ 60 w 60"/>
                <a:gd name="T54" fmla="*/ 58 h 5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58">
                  <a:moveTo>
                    <a:pt x="28" y="58"/>
                  </a:moveTo>
                  <a:lnTo>
                    <a:pt x="41" y="56"/>
                  </a:lnTo>
                  <a:lnTo>
                    <a:pt x="50" y="49"/>
                  </a:lnTo>
                  <a:lnTo>
                    <a:pt x="57" y="40"/>
                  </a:lnTo>
                  <a:lnTo>
                    <a:pt x="60" y="28"/>
                  </a:lnTo>
                  <a:lnTo>
                    <a:pt x="57" y="17"/>
                  </a:lnTo>
                  <a:lnTo>
                    <a:pt x="50" y="8"/>
                  </a:lnTo>
                  <a:lnTo>
                    <a:pt x="41" y="2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2" y="40"/>
                  </a:lnTo>
                  <a:lnTo>
                    <a:pt x="9" y="49"/>
                  </a:lnTo>
                  <a:lnTo>
                    <a:pt x="18" y="56"/>
                  </a:lnTo>
                  <a:lnTo>
                    <a:pt x="28" y="58"/>
                  </a:lnTo>
                  <a:close/>
                </a:path>
              </a:pathLst>
            </a:custGeom>
            <a:solidFill>
              <a:srgbClr val="EDC4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42"/>
            <p:cNvSpPr>
              <a:spLocks/>
            </p:cNvSpPr>
            <p:nvPr/>
          </p:nvSpPr>
          <p:spPr bwMode="auto">
            <a:xfrm>
              <a:off x="1452" y="2613"/>
              <a:ext cx="29" cy="29"/>
            </a:xfrm>
            <a:custGeom>
              <a:avLst/>
              <a:gdLst>
                <a:gd name="T0" fmla="*/ 27 w 57"/>
                <a:gd name="T1" fmla="*/ 56 h 56"/>
                <a:gd name="T2" fmla="*/ 39 w 57"/>
                <a:gd name="T3" fmla="*/ 54 h 56"/>
                <a:gd name="T4" fmla="*/ 48 w 57"/>
                <a:gd name="T5" fmla="*/ 48 h 56"/>
                <a:gd name="T6" fmla="*/ 55 w 57"/>
                <a:gd name="T7" fmla="*/ 39 h 56"/>
                <a:gd name="T8" fmla="*/ 57 w 57"/>
                <a:gd name="T9" fmla="*/ 27 h 56"/>
                <a:gd name="T10" fmla="*/ 55 w 57"/>
                <a:gd name="T11" fmla="*/ 17 h 56"/>
                <a:gd name="T12" fmla="*/ 48 w 57"/>
                <a:gd name="T13" fmla="*/ 8 h 56"/>
                <a:gd name="T14" fmla="*/ 39 w 57"/>
                <a:gd name="T15" fmla="*/ 2 h 56"/>
                <a:gd name="T16" fmla="*/ 27 w 57"/>
                <a:gd name="T17" fmla="*/ 0 h 56"/>
                <a:gd name="T18" fmla="*/ 17 w 57"/>
                <a:gd name="T19" fmla="*/ 2 h 56"/>
                <a:gd name="T20" fmla="*/ 9 w 57"/>
                <a:gd name="T21" fmla="*/ 8 h 56"/>
                <a:gd name="T22" fmla="*/ 2 w 57"/>
                <a:gd name="T23" fmla="*/ 17 h 56"/>
                <a:gd name="T24" fmla="*/ 0 w 57"/>
                <a:gd name="T25" fmla="*/ 27 h 56"/>
                <a:gd name="T26" fmla="*/ 2 w 57"/>
                <a:gd name="T27" fmla="*/ 39 h 56"/>
                <a:gd name="T28" fmla="*/ 9 w 57"/>
                <a:gd name="T29" fmla="*/ 48 h 56"/>
                <a:gd name="T30" fmla="*/ 17 w 57"/>
                <a:gd name="T31" fmla="*/ 54 h 56"/>
                <a:gd name="T32" fmla="*/ 27 w 57"/>
                <a:gd name="T33" fmla="*/ 56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7"/>
                <a:gd name="T52" fmla="*/ 0 h 56"/>
                <a:gd name="T53" fmla="*/ 57 w 57"/>
                <a:gd name="T54" fmla="*/ 56 h 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7" h="56">
                  <a:moveTo>
                    <a:pt x="27" y="56"/>
                  </a:moveTo>
                  <a:lnTo>
                    <a:pt x="39" y="54"/>
                  </a:lnTo>
                  <a:lnTo>
                    <a:pt x="48" y="48"/>
                  </a:lnTo>
                  <a:lnTo>
                    <a:pt x="55" y="39"/>
                  </a:lnTo>
                  <a:lnTo>
                    <a:pt x="57" y="27"/>
                  </a:lnTo>
                  <a:lnTo>
                    <a:pt x="55" y="17"/>
                  </a:lnTo>
                  <a:lnTo>
                    <a:pt x="48" y="8"/>
                  </a:lnTo>
                  <a:lnTo>
                    <a:pt x="39" y="2"/>
                  </a:lnTo>
                  <a:lnTo>
                    <a:pt x="27" y="0"/>
                  </a:lnTo>
                  <a:lnTo>
                    <a:pt x="17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2" y="39"/>
                  </a:lnTo>
                  <a:lnTo>
                    <a:pt x="9" y="48"/>
                  </a:lnTo>
                  <a:lnTo>
                    <a:pt x="17" y="54"/>
                  </a:lnTo>
                  <a:lnTo>
                    <a:pt x="27" y="56"/>
                  </a:lnTo>
                  <a:close/>
                </a:path>
              </a:pathLst>
            </a:custGeom>
            <a:solidFill>
              <a:srgbClr val="EDC1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Freeform 43"/>
            <p:cNvSpPr>
              <a:spLocks/>
            </p:cNvSpPr>
            <p:nvPr/>
          </p:nvSpPr>
          <p:spPr bwMode="auto">
            <a:xfrm>
              <a:off x="1453" y="2614"/>
              <a:ext cx="27" cy="26"/>
            </a:xfrm>
            <a:custGeom>
              <a:avLst/>
              <a:gdLst>
                <a:gd name="T0" fmla="*/ 25 w 53"/>
                <a:gd name="T1" fmla="*/ 53 h 53"/>
                <a:gd name="T2" fmla="*/ 37 w 53"/>
                <a:gd name="T3" fmla="*/ 51 h 53"/>
                <a:gd name="T4" fmla="*/ 45 w 53"/>
                <a:gd name="T5" fmla="*/ 45 h 53"/>
                <a:gd name="T6" fmla="*/ 51 w 53"/>
                <a:gd name="T7" fmla="*/ 37 h 53"/>
                <a:gd name="T8" fmla="*/ 53 w 53"/>
                <a:gd name="T9" fmla="*/ 26 h 53"/>
                <a:gd name="T10" fmla="*/ 51 w 53"/>
                <a:gd name="T11" fmla="*/ 16 h 53"/>
                <a:gd name="T12" fmla="*/ 45 w 53"/>
                <a:gd name="T13" fmla="*/ 8 h 53"/>
                <a:gd name="T14" fmla="*/ 37 w 53"/>
                <a:gd name="T15" fmla="*/ 2 h 53"/>
                <a:gd name="T16" fmla="*/ 25 w 53"/>
                <a:gd name="T17" fmla="*/ 0 h 53"/>
                <a:gd name="T18" fmla="*/ 16 w 53"/>
                <a:gd name="T19" fmla="*/ 2 h 53"/>
                <a:gd name="T20" fmla="*/ 8 w 53"/>
                <a:gd name="T21" fmla="*/ 8 h 53"/>
                <a:gd name="T22" fmla="*/ 2 w 53"/>
                <a:gd name="T23" fmla="*/ 16 h 53"/>
                <a:gd name="T24" fmla="*/ 0 w 53"/>
                <a:gd name="T25" fmla="*/ 26 h 53"/>
                <a:gd name="T26" fmla="*/ 2 w 53"/>
                <a:gd name="T27" fmla="*/ 37 h 53"/>
                <a:gd name="T28" fmla="*/ 8 w 53"/>
                <a:gd name="T29" fmla="*/ 45 h 53"/>
                <a:gd name="T30" fmla="*/ 16 w 53"/>
                <a:gd name="T31" fmla="*/ 51 h 53"/>
                <a:gd name="T32" fmla="*/ 25 w 53"/>
                <a:gd name="T33" fmla="*/ 53 h 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"/>
                <a:gd name="T52" fmla="*/ 0 h 53"/>
                <a:gd name="T53" fmla="*/ 53 w 53"/>
                <a:gd name="T54" fmla="*/ 53 h 5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" h="53">
                  <a:moveTo>
                    <a:pt x="25" y="53"/>
                  </a:moveTo>
                  <a:lnTo>
                    <a:pt x="37" y="51"/>
                  </a:lnTo>
                  <a:lnTo>
                    <a:pt x="45" y="45"/>
                  </a:lnTo>
                  <a:lnTo>
                    <a:pt x="51" y="37"/>
                  </a:lnTo>
                  <a:lnTo>
                    <a:pt x="53" y="26"/>
                  </a:lnTo>
                  <a:lnTo>
                    <a:pt x="51" y="16"/>
                  </a:lnTo>
                  <a:lnTo>
                    <a:pt x="45" y="8"/>
                  </a:lnTo>
                  <a:lnTo>
                    <a:pt x="37" y="2"/>
                  </a:lnTo>
                  <a:lnTo>
                    <a:pt x="25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2" y="37"/>
                  </a:lnTo>
                  <a:lnTo>
                    <a:pt x="8" y="45"/>
                  </a:lnTo>
                  <a:lnTo>
                    <a:pt x="16" y="51"/>
                  </a:lnTo>
                  <a:lnTo>
                    <a:pt x="25" y="53"/>
                  </a:lnTo>
                  <a:close/>
                </a:path>
              </a:pathLst>
            </a:custGeom>
            <a:solidFill>
              <a:srgbClr val="EABC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Freeform 44"/>
            <p:cNvSpPr>
              <a:spLocks/>
            </p:cNvSpPr>
            <p:nvPr/>
          </p:nvSpPr>
          <p:spPr bwMode="auto">
            <a:xfrm>
              <a:off x="1454" y="2615"/>
              <a:ext cx="25" cy="25"/>
            </a:xfrm>
            <a:custGeom>
              <a:avLst/>
              <a:gdLst>
                <a:gd name="T0" fmla="*/ 24 w 51"/>
                <a:gd name="T1" fmla="*/ 51 h 51"/>
                <a:gd name="T2" fmla="*/ 35 w 51"/>
                <a:gd name="T3" fmla="*/ 48 h 51"/>
                <a:gd name="T4" fmla="*/ 43 w 51"/>
                <a:gd name="T5" fmla="*/ 43 h 51"/>
                <a:gd name="T6" fmla="*/ 49 w 51"/>
                <a:gd name="T7" fmla="*/ 35 h 51"/>
                <a:gd name="T8" fmla="*/ 51 w 51"/>
                <a:gd name="T9" fmla="*/ 25 h 51"/>
                <a:gd name="T10" fmla="*/ 49 w 51"/>
                <a:gd name="T11" fmla="*/ 15 h 51"/>
                <a:gd name="T12" fmla="*/ 43 w 51"/>
                <a:gd name="T13" fmla="*/ 7 h 51"/>
                <a:gd name="T14" fmla="*/ 35 w 51"/>
                <a:gd name="T15" fmla="*/ 2 h 51"/>
                <a:gd name="T16" fmla="*/ 24 w 51"/>
                <a:gd name="T17" fmla="*/ 0 h 51"/>
                <a:gd name="T18" fmla="*/ 15 w 51"/>
                <a:gd name="T19" fmla="*/ 2 h 51"/>
                <a:gd name="T20" fmla="*/ 7 w 51"/>
                <a:gd name="T21" fmla="*/ 7 h 51"/>
                <a:gd name="T22" fmla="*/ 3 w 51"/>
                <a:gd name="T23" fmla="*/ 15 h 51"/>
                <a:gd name="T24" fmla="*/ 0 w 51"/>
                <a:gd name="T25" fmla="*/ 25 h 51"/>
                <a:gd name="T26" fmla="*/ 3 w 51"/>
                <a:gd name="T27" fmla="*/ 35 h 51"/>
                <a:gd name="T28" fmla="*/ 7 w 51"/>
                <a:gd name="T29" fmla="*/ 43 h 51"/>
                <a:gd name="T30" fmla="*/ 15 w 51"/>
                <a:gd name="T31" fmla="*/ 48 h 51"/>
                <a:gd name="T32" fmla="*/ 24 w 51"/>
                <a:gd name="T33" fmla="*/ 51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51"/>
                <a:gd name="T53" fmla="*/ 51 w 51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51">
                  <a:moveTo>
                    <a:pt x="24" y="51"/>
                  </a:moveTo>
                  <a:lnTo>
                    <a:pt x="35" y="48"/>
                  </a:lnTo>
                  <a:lnTo>
                    <a:pt x="43" y="43"/>
                  </a:lnTo>
                  <a:lnTo>
                    <a:pt x="49" y="35"/>
                  </a:lnTo>
                  <a:lnTo>
                    <a:pt x="51" y="25"/>
                  </a:lnTo>
                  <a:lnTo>
                    <a:pt x="49" y="15"/>
                  </a:lnTo>
                  <a:lnTo>
                    <a:pt x="43" y="7"/>
                  </a:lnTo>
                  <a:lnTo>
                    <a:pt x="35" y="2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7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3" y="35"/>
                  </a:lnTo>
                  <a:lnTo>
                    <a:pt x="7" y="43"/>
                  </a:lnTo>
                  <a:lnTo>
                    <a:pt x="15" y="48"/>
                  </a:lnTo>
                  <a:lnTo>
                    <a:pt x="24" y="51"/>
                  </a:lnTo>
                  <a:close/>
                </a:path>
              </a:pathLst>
            </a:custGeom>
            <a:solidFill>
              <a:srgbClr val="EAB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45"/>
            <p:cNvSpPr>
              <a:spLocks/>
            </p:cNvSpPr>
            <p:nvPr/>
          </p:nvSpPr>
          <p:spPr bwMode="auto">
            <a:xfrm>
              <a:off x="1454" y="2616"/>
              <a:ext cx="24" cy="23"/>
            </a:xfrm>
            <a:custGeom>
              <a:avLst/>
              <a:gdLst>
                <a:gd name="T0" fmla="*/ 23 w 49"/>
                <a:gd name="T1" fmla="*/ 48 h 48"/>
                <a:gd name="T2" fmla="*/ 34 w 49"/>
                <a:gd name="T3" fmla="*/ 45 h 48"/>
                <a:gd name="T4" fmla="*/ 42 w 49"/>
                <a:gd name="T5" fmla="*/ 41 h 48"/>
                <a:gd name="T6" fmla="*/ 46 w 49"/>
                <a:gd name="T7" fmla="*/ 33 h 48"/>
                <a:gd name="T8" fmla="*/ 49 w 49"/>
                <a:gd name="T9" fmla="*/ 23 h 48"/>
                <a:gd name="T10" fmla="*/ 46 w 49"/>
                <a:gd name="T11" fmla="*/ 14 h 48"/>
                <a:gd name="T12" fmla="*/ 42 w 49"/>
                <a:gd name="T13" fmla="*/ 7 h 48"/>
                <a:gd name="T14" fmla="*/ 34 w 49"/>
                <a:gd name="T15" fmla="*/ 3 h 48"/>
                <a:gd name="T16" fmla="*/ 23 w 49"/>
                <a:gd name="T17" fmla="*/ 0 h 48"/>
                <a:gd name="T18" fmla="*/ 15 w 49"/>
                <a:gd name="T19" fmla="*/ 3 h 48"/>
                <a:gd name="T20" fmla="*/ 7 w 49"/>
                <a:gd name="T21" fmla="*/ 7 h 48"/>
                <a:gd name="T22" fmla="*/ 3 w 49"/>
                <a:gd name="T23" fmla="*/ 14 h 48"/>
                <a:gd name="T24" fmla="*/ 0 w 49"/>
                <a:gd name="T25" fmla="*/ 23 h 48"/>
                <a:gd name="T26" fmla="*/ 3 w 49"/>
                <a:gd name="T27" fmla="*/ 33 h 48"/>
                <a:gd name="T28" fmla="*/ 7 w 49"/>
                <a:gd name="T29" fmla="*/ 41 h 48"/>
                <a:gd name="T30" fmla="*/ 15 w 49"/>
                <a:gd name="T31" fmla="*/ 45 h 48"/>
                <a:gd name="T32" fmla="*/ 23 w 49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48"/>
                <a:gd name="T53" fmla="*/ 49 w 49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48">
                  <a:moveTo>
                    <a:pt x="23" y="48"/>
                  </a:moveTo>
                  <a:lnTo>
                    <a:pt x="34" y="45"/>
                  </a:lnTo>
                  <a:lnTo>
                    <a:pt x="42" y="41"/>
                  </a:lnTo>
                  <a:lnTo>
                    <a:pt x="46" y="33"/>
                  </a:lnTo>
                  <a:lnTo>
                    <a:pt x="49" y="23"/>
                  </a:lnTo>
                  <a:lnTo>
                    <a:pt x="46" y="14"/>
                  </a:lnTo>
                  <a:lnTo>
                    <a:pt x="42" y="7"/>
                  </a:lnTo>
                  <a:lnTo>
                    <a:pt x="34" y="3"/>
                  </a:lnTo>
                  <a:lnTo>
                    <a:pt x="23" y="0"/>
                  </a:lnTo>
                  <a:lnTo>
                    <a:pt x="15" y="3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23"/>
                  </a:lnTo>
                  <a:lnTo>
                    <a:pt x="3" y="33"/>
                  </a:lnTo>
                  <a:lnTo>
                    <a:pt x="7" y="41"/>
                  </a:lnTo>
                  <a:lnTo>
                    <a:pt x="15" y="45"/>
                  </a:lnTo>
                  <a:lnTo>
                    <a:pt x="23" y="48"/>
                  </a:lnTo>
                  <a:close/>
                </a:path>
              </a:pathLst>
            </a:custGeom>
            <a:solidFill>
              <a:srgbClr val="E8B5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46"/>
            <p:cNvSpPr>
              <a:spLocks/>
            </p:cNvSpPr>
            <p:nvPr/>
          </p:nvSpPr>
          <p:spPr bwMode="auto">
            <a:xfrm>
              <a:off x="1455" y="2616"/>
              <a:ext cx="22" cy="23"/>
            </a:xfrm>
            <a:custGeom>
              <a:avLst/>
              <a:gdLst>
                <a:gd name="T0" fmla="*/ 21 w 44"/>
                <a:gd name="T1" fmla="*/ 44 h 44"/>
                <a:gd name="T2" fmla="*/ 31 w 44"/>
                <a:gd name="T3" fmla="*/ 42 h 44"/>
                <a:gd name="T4" fmla="*/ 39 w 44"/>
                <a:gd name="T5" fmla="*/ 38 h 44"/>
                <a:gd name="T6" fmla="*/ 43 w 44"/>
                <a:gd name="T7" fmla="*/ 31 h 44"/>
                <a:gd name="T8" fmla="*/ 44 w 44"/>
                <a:gd name="T9" fmla="*/ 21 h 44"/>
                <a:gd name="T10" fmla="*/ 43 w 44"/>
                <a:gd name="T11" fmla="*/ 13 h 44"/>
                <a:gd name="T12" fmla="*/ 39 w 44"/>
                <a:gd name="T13" fmla="*/ 6 h 44"/>
                <a:gd name="T14" fmla="*/ 31 w 44"/>
                <a:gd name="T15" fmla="*/ 2 h 44"/>
                <a:gd name="T16" fmla="*/ 21 w 44"/>
                <a:gd name="T17" fmla="*/ 0 h 44"/>
                <a:gd name="T18" fmla="*/ 13 w 44"/>
                <a:gd name="T19" fmla="*/ 2 h 44"/>
                <a:gd name="T20" fmla="*/ 6 w 44"/>
                <a:gd name="T21" fmla="*/ 6 h 44"/>
                <a:gd name="T22" fmla="*/ 2 w 44"/>
                <a:gd name="T23" fmla="*/ 13 h 44"/>
                <a:gd name="T24" fmla="*/ 0 w 44"/>
                <a:gd name="T25" fmla="*/ 21 h 44"/>
                <a:gd name="T26" fmla="*/ 2 w 44"/>
                <a:gd name="T27" fmla="*/ 31 h 44"/>
                <a:gd name="T28" fmla="*/ 6 w 44"/>
                <a:gd name="T29" fmla="*/ 38 h 44"/>
                <a:gd name="T30" fmla="*/ 13 w 44"/>
                <a:gd name="T31" fmla="*/ 42 h 44"/>
                <a:gd name="T32" fmla="*/ 21 w 44"/>
                <a:gd name="T33" fmla="*/ 44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4"/>
                <a:gd name="T52" fmla="*/ 0 h 44"/>
                <a:gd name="T53" fmla="*/ 44 w 44"/>
                <a:gd name="T54" fmla="*/ 44 h 4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4" h="44">
                  <a:moveTo>
                    <a:pt x="21" y="44"/>
                  </a:moveTo>
                  <a:lnTo>
                    <a:pt x="31" y="42"/>
                  </a:lnTo>
                  <a:lnTo>
                    <a:pt x="39" y="38"/>
                  </a:lnTo>
                  <a:lnTo>
                    <a:pt x="43" y="31"/>
                  </a:lnTo>
                  <a:lnTo>
                    <a:pt x="44" y="21"/>
                  </a:lnTo>
                  <a:lnTo>
                    <a:pt x="43" y="13"/>
                  </a:lnTo>
                  <a:lnTo>
                    <a:pt x="39" y="6"/>
                  </a:lnTo>
                  <a:lnTo>
                    <a:pt x="31" y="2"/>
                  </a:lnTo>
                  <a:lnTo>
                    <a:pt x="21" y="0"/>
                  </a:lnTo>
                  <a:lnTo>
                    <a:pt x="13" y="2"/>
                  </a:lnTo>
                  <a:lnTo>
                    <a:pt x="6" y="6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2" y="31"/>
                  </a:lnTo>
                  <a:lnTo>
                    <a:pt x="6" y="38"/>
                  </a:lnTo>
                  <a:lnTo>
                    <a:pt x="13" y="42"/>
                  </a:lnTo>
                  <a:lnTo>
                    <a:pt x="21" y="44"/>
                  </a:lnTo>
                  <a:close/>
                </a:path>
              </a:pathLst>
            </a:custGeom>
            <a:solidFill>
              <a:srgbClr val="E8AF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47"/>
            <p:cNvSpPr>
              <a:spLocks/>
            </p:cNvSpPr>
            <p:nvPr/>
          </p:nvSpPr>
          <p:spPr bwMode="auto">
            <a:xfrm>
              <a:off x="1456" y="2617"/>
              <a:ext cx="21" cy="21"/>
            </a:xfrm>
            <a:custGeom>
              <a:avLst/>
              <a:gdLst>
                <a:gd name="T0" fmla="*/ 19 w 41"/>
                <a:gd name="T1" fmla="*/ 41 h 41"/>
                <a:gd name="T2" fmla="*/ 29 w 41"/>
                <a:gd name="T3" fmla="*/ 40 h 41"/>
                <a:gd name="T4" fmla="*/ 36 w 41"/>
                <a:gd name="T5" fmla="*/ 35 h 41"/>
                <a:gd name="T6" fmla="*/ 40 w 41"/>
                <a:gd name="T7" fmla="*/ 29 h 41"/>
                <a:gd name="T8" fmla="*/ 41 w 41"/>
                <a:gd name="T9" fmla="*/ 20 h 41"/>
                <a:gd name="T10" fmla="*/ 40 w 41"/>
                <a:gd name="T11" fmla="*/ 12 h 41"/>
                <a:gd name="T12" fmla="*/ 36 w 41"/>
                <a:gd name="T13" fmla="*/ 5 h 41"/>
                <a:gd name="T14" fmla="*/ 29 w 41"/>
                <a:gd name="T15" fmla="*/ 1 h 41"/>
                <a:gd name="T16" fmla="*/ 19 w 41"/>
                <a:gd name="T17" fmla="*/ 0 h 41"/>
                <a:gd name="T18" fmla="*/ 12 w 41"/>
                <a:gd name="T19" fmla="*/ 1 h 41"/>
                <a:gd name="T20" fmla="*/ 6 w 41"/>
                <a:gd name="T21" fmla="*/ 5 h 41"/>
                <a:gd name="T22" fmla="*/ 1 w 41"/>
                <a:gd name="T23" fmla="*/ 12 h 41"/>
                <a:gd name="T24" fmla="*/ 0 w 41"/>
                <a:gd name="T25" fmla="*/ 20 h 41"/>
                <a:gd name="T26" fmla="*/ 1 w 41"/>
                <a:gd name="T27" fmla="*/ 29 h 41"/>
                <a:gd name="T28" fmla="*/ 6 w 41"/>
                <a:gd name="T29" fmla="*/ 35 h 41"/>
                <a:gd name="T30" fmla="*/ 12 w 41"/>
                <a:gd name="T31" fmla="*/ 40 h 41"/>
                <a:gd name="T32" fmla="*/ 19 w 41"/>
                <a:gd name="T33" fmla="*/ 41 h 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41"/>
                <a:gd name="T53" fmla="*/ 41 w 41"/>
                <a:gd name="T54" fmla="*/ 41 h 4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41">
                  <a:moveTo>
                    <a:pt x="19" y="41"/>
                  </a:moveTo>
                  <a:lnTo>
                    <a:pt x="29" y="40"/>
                  </a:lnTo>
                  <a:lnTo>
                    <a:pt x="36" y="35"/>
                  </a:lnTo>
                  <a:lnTo>
                    <a:pt x="40" y="29"/>
                  </a:lnTo>
                  <a:lnTo>
                    <a:pt x="41" y="20"/>
                  </a:lnTo>
                  <a:lnTo>
                    <a:pt x="40" y="12"/>
                  </a:lnTo>
                  <a:lnTo>
                    <a:pt x="36" y="5"/>
                  </a:lnTo>
                  <a:lnTo>
                    <a:pt x="29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9"/>
                  </a:lnTo>
                  <a:lnTo>
                    <a:pt x="6" y="35"/>
                  </a:lnTo>
                  <a:lnTo>
                    <a:pt x="12" y="40"/>
                  </a:lnTo>
                  <a:lnTo>
                    <a:pt x="19" y="41"/>
                  </a:lnTo>
                  <a:close/>
                </a:path>
              </a:pathLst>
            </a:custGeom>
            <a:solidFill>
              <a:srgbClr val="E8AD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48"/>
            <p:cNvSpPr>
              <a:spLocks/>
            </p:cNvSpPr>
            <p:nvPr/>
          </p:nvSpPr>
          <p:spPr bwMode="auto">
            <a:xfrm>
              <a:off x="1456" y="2617"/>
              <a:ext cx="20" cy="20"/>
            </a:xfrm>
            <a:custGeom>
              <a:avLst/>
              <a:gdLst>
                <a:gd name="T0" fmla="*/ 18 w 39"/>
                <a:gd name="T1" fmla="*/ 39 h 39"/>
                <a:gd name="T2" fmla="*/ 26 w 39"/>
                <a:gd name="T3" fmla="*/ 38 h 39"/>
                <a:gd name="T4" fmla="*/ 33 w 39"/>
                <a:gd name="T5" fmla="*/ 33 h 39"/>
                <a:gd name="T6" fmla="*/ 38 w 39"/>
                <a:gd name="T7" fmla="*/ 28 h 39"/>
                <a:gd name="T8" fmla="*/ 39 w 39"/>
                <a:gd name="T9" fmla="*/ 19 h 39"/>
                <a:gd name="T10" fmla="*/ 38 w 39"/>
                <a:gd name="T11" fmla="*/ 13 h 39"/>
                <a:gd name="T12" fmla="*/ 33 w 39"/>
                <a:gd name="T13" fmla="*/ 6 h 39"/>
                <a:gd name="T14" fmla="*/ 26 w 39"/>
                <a:gd name="T15" fmla="*/ 1 h 39"/>
                <a:gd name="T16" fmla="*/ 18 w 39"/>
                <a:gd name="T17" fmla="*/ 0 h 39"/>
                <a:gd name="T18" fmla="*/ 11 w 39"/>
                <a:gd name="T19" fmla="*/ 1 h 39"/>
                <a:gd name="T20" fmla="*/ 6 w 39"/>
                <a:gd name="T21" fmla="*/ 6 h 39"/>
                <a:gd name="T22" fmla="*/ 1 w 39"/>
                <a:gd name="T23" fmla="*/ 13 h 39"/>
                <a:gd name="T24" fmla="*/ 0 w 39"/>
                <a:gd name="T25" fmla="*/ 19 h 39"/>
                <a:gd name="T26" fmla="*/ 1 w 39"/>
                <a:gd name="T27" fmla="*/ 28 h 39"/>
                <a:gd name="T28" fmla="*/ 6 w 39"/>
                <a:gd name="T29" fmla="*/ 33 h 39"/>
                <a:gd name="T30" fmla="*/ 11 w 39"/>
                <a:gd name="T31" fmla="*/ 38 h 39"/>
                <a:gd name="T32" fmla="*/ 18 w 39"/>
                <a:gd name="T33" fmla="*/ 3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8" y="39"/>
                  </a:moveTo>
                  <a:lnTo>
                    <a:pt x="26" y="38"/>
                  </a:lnTo>
                  <a:lnTo>
                    <a:pt x="33" y="33"/>
                  </a:lnTo>
                  <a:lnTo>
                    <a:pt x="38" y="28"/>
                  </a:lnTo>
                  <a:lnTo>
                    <a:pt x="39" y="19"/>
                  </a:lnTo>
                  <a:lnTo>
                    <a:pt x="38" y="13"/>
                  </a:lnTo>
                  <a:lnTo>
                    <a:pt x="33" y="6"/>
                  </a:lnTo>
                  <a:lnTo>
                    <a:pt x="26" y="1"/>
                  </a:lnTo>
                  <a:lnTo>
                    <a:pt x="18" y="0"/>
                  </a:lnTo>
                  <a:lnTo>
                    <a:pt x="11" y="1"/>
                  </a:lnTo>
                  <a:lnTo>
                    <a:pt x="6" y="6"/>
                  </a:lnTo>
                  <a:lnTo>
                    <a:pt x="1" y="13"/>
                  </a:lnTo>
                  <a:lnTo>
                    <a:pt x="0" y="19"/>
                  </a:lnTo>
                  <a:lnTo>
                    <a:pt x="1" y="28"/>
                  </a:lnTo>
                  <a:lnTo>
                    <a:pt x="6" y="33"/>
                  </a:lnTo>
                  <a:lnTo>
                    <a:pt x="11" y="38"/>
                  </a:lnTo>
                  <a:lnTo>
                    <a:pt x="18" y="39"/>
                  </a:lnTo>
                  <a:close/>
                </a:path>
              </a:pathLst>
            </a:custGeom>
            <a:solidFill>
              <a:srgbClr val="E5A8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49"/>
            <p:cNvSpPr>
              <a:spLocks/>
            </p:cNvSpPr>
            <p:nvPr/>
          </p:nvSpPr>
          <p:spPr bwMode="auto">
            <a:xfrm>
              <a:off x="1457" y="2619"/>
              <a:ext cx="18" cy="17"/>
            </a:xfrm>
            <a:custGeom>
              <a:avLst/>
              <a:gdLst>
                <a:gd name="T0" fmla="*/ 17 w 37"/>
                <a:gd name="T1" fmla="*/ 36 h 36"/>
                <a:gd name="T2" fmla="*/ 24 w 37"/>
                <a:gd name="T3" fmla="*/ 35 h 36"/>
                <a:gd name="T4" fmla="*/ 31 w 37"/>
                <a:gd name="T5" fmla="*/ 30 h 36"/>
                <a:gd name="T6" fmla="*/ 36 w 37"/>
                <a:gd name="T7" fmla="*/ 24 h 36"/>
                <a:gd name="T8" fmla="*/ 37 w 37"/>
                <a:gd name="T9" fmla="*/ 17 h 36"/>
                <a:gd name="T10" fmla="*/ 36 w 37"/>
                <a:gd name="T11" fmla="*/ 11 h 36"/>
                <a:gd name="T12" fmla="*/ 31 w 37"/>
                <a:gd name="T13" fmla="*/ 5 h 36"/>
                <a:gd name="T14" fmla="*/ 24 w 37"/>
                <a:gd name="T15" fmla="*/ 1 h 36"/>
                <a:gd name="T16" fmla="*/ 17 w 37"/>
                <a:gd name="T17" fmla="*/ 0 h 36"/>
                <a:gd name="T18" fmla="*/ 10 w 37"/>
                <a:gd name="T19" fmla="*/ 1 h 36"/>
                <a:gd name="T20" fmla="*/ 6 w 37"/>
                <a:gd name="T21" fmla="*/ 5 h 36"/>
                <a:gd name="T22" fmla="*/ 1 w 37"/>
                <a:gd name="T23" fmla="*/ 11 h 36"/>
                <a:gd name="T24" fmla="*/ 0 w 37"/>
                <a:gd name="T25" fmla="*/ 17 h 36"/>
                <a:gd name="T26" fmla="*/ 1 w 37"/>
                <a:gd name="T27" fmla="*/ 24 h 36"/>
                <a:gd name="T28" fmla="*/ 6 w 37"/>
                <a:gd name="T29" fmla="*/ 30 h 36"/>
                <a:gd name="T30" fmla="*/ 10 w 37"/>
                <a:gd name="T31" fmla="*/ 35 h 36"/>
                <a:gd name="T32" fmla="*/ 17 w 37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"/>
                <a:gd name="T52" fmla="*/ 0 h 36"/>
                <a:gd name="T53" fmla="*/ 37 w 37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" h="36">
                  <a:moveTo>
                    <a:pt x="17" y="36"/>
                  </a:moveTo>
                  <a:lnTo>
                    <a:pt x="24" y="35"/>
                  </a:lnTo>
                  <a:lnTo>
                    <a:pt x="31" y="30"/>
                  </a:lnTo>
                  <a:lnTo>
                    <a:pt x="36" y="24"/>
                  </a:lnTo>
                  <a:lnTo>
                    <a:pt x="37" y="17"/>
                  </a:lnTo>
                  <a:lnTo>
                    <a:pt x="36" y="11"/>
                  </a:lnTo>
                  <a:lnTo>
                    <a:pt x="31" y="5"/>
                  </a:lnTo>
                  <a:lnTo>
                    <a:pt x="24" y="1"/>
                  </a:lnTo>
                  <a:lnTo>
                    <a:pt x="17" y="0"/>
                  </a:lnTo>
                  <a:lnTo>
                    <a:pt x="10" y="1"/>
                  </a:lnTo>
                  <a:lnTo>
                    <a:pt x="6" y="5"/>
                  </a:lnTo>
                  <a:lnTo>
                    <a:pt x="1" y="11"/>
                  </a:lnTo>
                  <a:lnTo>
                    <a:pt x="0" y="17"/>
                  </a:lnTo>
                  <a:lnTo>
                    <a:pt x="1" y="24"/>
                  </a:lnTo>
                  <a:lnTo>
                    <a:pt x="6" y="30"/>
                  </a:lnTo>
                  <a:lnTo>
                    <a:pt x="10" y="35"/>
                  </a:lnTo>
                  <a:lnTo>
                    <a:pt x="17" y="36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50"/>
            <p:cNvSpPr>
              <a:spLocks/>
            </p:cNvSpPr>
            <p:nvPr/>
          </p:nvSpPr>
          <p:spPr bwMode="auto">
            <a:xfrm>
              <a:off x="1076" y="3194"/>
              <a:ext cx="203" cy="92"/>
            </a:xfrm>
            <a:custGeom>
              <a:avLst/>
              <a:gdLst>
                <a:gd name="T0" fmla="*/ 30 w 407"/>
                <a:gd name="T1" fmla="*/ 93 h 183"/>
                <a:gd name="T2" fmla="*/ 0 w 407"/>
                <a:gd name="T3" fmla="*/ 183 h 183"/>
                <a:gd name="T4" fmla="*/ 407 w 407"/>
                <a:gd name="T5" fmla="*/ 73 h 183"/>
                <a:gd name="T6" fmla="*/ 343 w 407"/>
                <a:gd name="T7" fmla="*/ 0 h 183"/>
                <a:gd name="T8" fmla="*/ 30 w 407"/>
                <a:gd name="T9" fmla="*/ 93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7"/>
                <a:gd name="T16" fmla="*/ 0 h 183"/>
                <a:gd name="T17" fmla="*/ 407 w 407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7" h="183">
                  <a:moveTo>
                    <a:pt x="30" y="93"/>
                  </a:moveTo>
                  <a:lnTo>
                    <a:pt x="0" y="183"/>
                  </a:lnTo>
                  <a:lnTo>
                    <a:pt x="407" y="73"/>
                  </a:lnTo>
                  <a:lnTo>
                    <a:pt x="343" y="0"/>
                  </a:lnTo>
                  <a:lnTo>
                    <a:pt x="30" y="93"/>
                  </a:lnTo>
                  <a:close/>
                </a:path>
              </a:pathLst>
            </a:custGeom>
            <a:solidFill>
              <a:srgbClr val="FF6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51"/>
            <p:cNvSpPr>
              <a:spLocks/>
            </p:cNvSpPr>
            <p:nvPr/>
          </p:nvSpPr>
          <p:spPr bwMode="auto">
            <a:xfrm>
              <a:off x="1061" y="3125"/>
              <a:ext cx="572" cy="114"/>
            </a:xfrm>
            <a:custGeom>
              <a:avLst/>
              <a:gdLst>
                <a:gd name="T0" fmla="*/ 0 w 1144"/>
                <a:gd name="T1" fmla="*/ 191 h 229"/>
                <a:gd name="T2" fmla="*/ 18 w 1144"/>
                <a:gd name="T3" fmla="*/ 141 h 229"/>
                <a:gd name="T4" fmla="*/ 43 w 1144"/>
                <a:gd name="T5" fmla="*/ 95 h 229"/>
                <a:gd name="T6" fmla="*/ 110 w 1144"/>
                <a:gd name="T7" fmla="*/ 47 h 229"/>
                <a:gd name="T8" fmla="*/ 210 w 1144"/>
                <a:gd name="T9" fmla="*/ 25 h 229"/>
                <a:gd name="T10" fmla="*/ 253 w 1144"/>
                <a:gd name="T11" fmla="*/ 18 h 229"/>
                <a:gd name="T12" fmla="*/ 305 w 1144"/>
                <a:gd name="T13" fmla="*/ 12 h 229"/>
                <a:gd name="T14" fmla="*/ 364 w 1144"/>
                <a:gd name="T15" fmla="*/ 10 h 229"/>
                <a:gd name="T16" fmla="*/ 414 w 1144"/>
                <a:gd name="T17" fmla="*/ 16 h 229"/>
                <a:gd name="T18" fmla="*/ 508 w 1144"/>
                <a:gd name="T19" fmla="*/ 28 h 229"/>
                <a:gd name="T20" fmla="*/ 569 w 1144"/>
                <a:gd name="T21" fmla="*/ 36 h 229"/>
                <a:gd name="T22" fmla="*/ 625 w 1144"/>
                <a:gd name="T23" fmla="*/ 40 h 229"/>
                <a:gd name="T24" fmla="*/ 687 w 1144"/>
                <a:gd name="T25" fmla="*/ 39 h 229"/>
                <a:gd name="T26" fmla="*/ 727 w 1144"/>
                <a:gd name="T27" fmla="*/ 32 h 229"/>
                <a:gd name="T28" fmla="*/ 759 w 1144"/>
                <a:gd name="T29" fmla="*/ 23 h 229"/>
                <a:gd name="T30" fmla="*/ 791 w 1144"/>
                <a:gd name="T31" fmla="*/ 12 h 229"/>
                <a:gd name="T32" fmla="*/ 830 w 1144"/>
                <a:gd name="T33" fmla="*/ 4 h 229"/>
                <a:gd name="T34" fmla="*/ 897 w 1144"/>
                <a:gd name="T35" fmla="*/ 1 h 229"/>
                <a:gd name="T36" fmla="*/ 979 w 1144"/>
                <a:gd name="T37" fmla="*/ 0 h 229"/>
                <a:gd name="T38" fmla="*/ 1032 w 1144"/>
                <a:gd name="T39" fmla="*/ 3 h 229"/>
                <a:gd name="T40" fmla="*/ 1072 w 1144"/>
                <a:gd name="T41" fmla="*/ 15 h 229"/>
                <a:gd name="T42" fmla="*/ 1124 w 1144"/>
                <a:gd name="T43" fmla="*/ 41 h 229"/>
                <a:gd name="T44" fmla="*/ 1144 w 1144"/>
                <a:gd name="T45" fmla="*/ 61 h 229"/>
                <a:gd name="T46" fmla="*/ 1083 w 1144"/>
                <a:gd name="T47" fmla="*/ 74 h 229"/>
                <a:gd name="T48" fmla="*/ 993 w 1144"/>
                <a:gd name="T49" fmla="*/ 88 h 229"/>
                <a:gd name="T50" fmla="*/ 964 w 1144"/>
                <a:gd name="T51" fmla="*/ 94 h 229"/>
                <a:gd name="T52" fmla="*/ 929 w 1144"/>
                <a:gd name="T53" fmla="*/ 115 h 229"/>
                <a:gd name="T54" fmla="*/ 886 w 1144"/>
                <a:gd name="T55" fmla="*/ 136 h 229"/>
                <a:gd name="T56" fmla="*/ 851 w 1144"/>
                <a:gd name="T57" fmla="*/ 137 h 229"/>
                <a:gd name="T58" fmla="*/ 797 w 1144"/>
                <a:gd name="T59" fmla="*/ 137 h 229"/>
                <a:gd name="T60" fmla="*/ 745 w 1144"/>
                <a:gd name="T61" fmla="*/ 141 h 229"/>
                <a:gd name="T62" fmla="*/ 693 w 1144"/>
                <a:gd name="T63" fmla="*/ 159 h 229"/>
                <a:gd name="T64" fmla="*/ 655 w 1144"/>
                <a:gd name="T65" fmla="*/ 171 h 229"/>
                <a:gd name="T66" fmla="*/ 565 w 1144"/>
                <a:gd name="T67" fmla="*/ 185 h 229"/>
                <a:gd name="T68" fmla="*/ 505 w 1144"/>
                <a:gd name="T69" fmla="*/ 195 h 229"/>
                <a:gd name="T70" fmla="*/ 454 w 1144"/>
                <a:gd name="T71" fmla="*/ 206 h 229"/>
                <a:gd name="T72" fmla="*/ 404 w 1144"/>
                <a:gd name="T73" fmla="*/ 215 h 229"/>
                <a:gd name="T74" fmla="*/ 351 w 1144"/>
                <a:gd name="T75" fmla="*/ 223 h 229"/>
                <a:gd name="T76" fmla="*/ 287 w 1144"/>
                <a:gd name="T77" fmla="*/ 228 h 229"/>
                <a:gd name="T78" fmla="*/ 214 w 1144"/>
                <a:gd name="T79" fmla="*/ 229 h 229"/>
                <a:gd name="T80" fmla="*/ 143 w 1144"/>
                <a:gd name="T81" fmla="*/ 229 h 229"/>
                <a:gd name="T82" fmla="*/ 80 w 1144"/>
                <a:gd name="T83" fmla="*/ 228 h 229"/>
                <a:gd name="T84" fmla="*/ 33 w 1144"/>
                <a:gd name="T85" fmla="*/ 225 h 229"/>
                <a:gd name="T86" fmla="*/ 10 w 1144"/>
                <a:gd name="T87" fmla="*/ 224 h 22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44"/>
                <a:gd name="T133" fmla="*/ 0 h 229"/>
                <a:gd name="T134" fmla="*/ 1144 w 1144"/>
                <a:gd name="T135" fmla="*/ 229 h 22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44" h="229">
                  <a:moveTo>
                    <a:pt x="8" y="224"/>
                  </a:moveTo>
                  <a:lnTo>
                    <a:pt x="2" y="212"/>
                  </a:lnTo>
                  <a:lnTo>
                    <a:pt x="0" y="191"/>
                  </a:lnTo>
                  <a:lnTo>
                    <a:pt x="3" y="168"/>
                  </a:lnTo>
                  <a:lnTo>
                    <a:pt x="12" y="150"/>
                  </a:lnTo>
                  <a:lnTo>
                    <a:pt x="18" y="141"/>
                  </a:lnTo>
                  <a:lnTo>
                    <a:pt x="25" y="129"/>
                  </a:lnTo>
                  <a:lnTo>
                    <a:pt x="33" y="112"/>
                  </a:lnTo>
                  <a:lnTo>
                    <a:pt x="43" y="95"/>
                  </a:lnTo>
                  <a:lnTo>
                    <a:pt x="60" y="78"/>
                  </a:lnTo>
                  <a:lnTo>
                    <a:pt x="80" y="61"/>
                  </a:lnTo>
                  <a:lnTo>
                    <a:pt x="110" y="47"/>
                  </a:lnTo>
                  <a:lnTo>
                    <a:pt x="148" y="36"/>
                  </a:lnTo>
                  <a:lnTo>
                    <a:pt x="185" y="30"/>
                  </a:lnTo>
                  <a:lnTo>
                    <a:pt x="210" y="25"/>
                  </a:lnTo>
                  <a:lnTo>
                    <a:pt x="229" y="21"/>
                  </a:lnTo>
                  <a:lnTo>
                    <a:pt x="243" y="19"/>
                  </a:lnTo>
                  <a:lnTo>
                    <a:pt x="253" y="18"/>
                  </a:lnTo>
                  <a:lnTo>
                    <a:pt x="266" y="16"/>
                  </a:lnTo>
                  <a:lnTo>
                    <a:pt x="282" y="15"/>
                  </a:lnTo>
                  <a:lnTo>
                    <a:pt x="305" y="12"/>
                  </a:lnTo>
                  <a:lnTo>
                    <a:pt x="329" y="10"/>
                  </a:lnTo>
                  <a:lnTo>
                    <a:pt x="348" y="9"/>
                  </a:lnTo>
                  <a:lnTo>
                    <a:pt x="364" y="10"/>
                  </a:lnTo>
                  <a:lnTo>
                    <a:pt x="379" y="11"/>
                  </a:lnTo>
                  <a:lnTo>
                    <a:pt x="395" y="12"/>
                  </a:lnTo>
                  <a:lnTo>
                    <a:pt x="414" y="16"/>
                  </a:lnTo>
                  <a:lnTo>
                    <a:pt x="441" y="19"/>
                  </a:lnTo>
                  <a:lnTo>
                    <a:pt x="474" y="24"/>
                  </a:lnTo>
                  <a:lnTo>
                    <a:pt x="508" y="28"/>
                  </a:lnTo>
                  <a:lnTo>
                    <a:pt x="533" y="32"/>
                  </a:lnTo>
                  <a:lnTo>
                    <a:pt x="551" y="35"/>
                  </a:lnTo>
                  <a:lnTo>
                    <a:pt x="569" y="36"/>
                  </a:lnTo>
                  <a:lnTo>
                    <a:pt x="584" y="39"/>
                  </a:lnTo>
                  <a:lnTo>
                    <a:pt x="602" y="39"/>
                  </a:lnTo>
                  <a:lnTo>
                    <a:pt x="625" y="40"/>
                  </a:lnTo>
                  <a:lnTo>
                    <a:pt x="655" y="40"/>
                  </a:lnTo>
                  <a:lnTo>
                    <a:pt x="672" y="40"/>
                  </a:lnTo>
                  <a:lnTo>
                    <a:pt x="687" y="39"/>
                  </a:lnTo>
                  <a:lnTo>
                    <a:pt x="701" y="36"/>
                  </a:lnTo>
                  <a:lnTo>
                    <a:pt x="714" y="34"/>
                  </a:lnTo>
                  <a:lnTo>
                    <a:pt x="727" y="32"/>
                  </a:lnTo>
                  <a:lnTo>
                    <a:pt x="737" y="28"/>
                  </a:lnTo>
                  <a:lnTo>
                    <a:pt x="748" y="26"/>
                  </a:lnTo>
                  <a:lnTo>
                    <a:pt x="759" y="23"/>
                  </a:lnTo>
                  <a:lnTo>
                    <a:pt x="769" y="19"/>
                  </a:lnTo>
                  <a:lnTo>
                    <a:pt x="781" y="16"/>
                  </a:lnTo>
                  <a:lnTo>
                    <a:pt x="791" y="12"/>
                  </a:lnTo>
                  <a:lnTo>
                    <a:pt x="804" y="9"/>
                  </a:lnTo>
                  <a:lnTo>
                    <a:pt x="816" y="7"/>
                  </a:lnTo>
                  <a:lnTo>
                    <a:pt x="830" y="4"/>
                  </a:lnTo>
                  <a:lnTo>
                    <a:pt x="845" y="3"/>
                  </a:lnTo>
                  <a:lnTo>
                    <a:pt x="863" y="2"/>
                  </a:lnTo>
                  <a:lnTo>
                    <a:pt x="897" y="1"/>
                  </a:lnTo>
                  <a:lnTo>
                    <a:pt x="928" y="0"/>
                  </a:lnTo>
                  <a:lnTo>
                    <a:pt x="956" y="0"/>
                  </a:lnTo>
                  <a:lnTo>
                    <a:pt x="979" y="0"/>
                  </a:lnTo>
                  <a:lnTo>
                    <a:pt x="1000" y="1"/>
                  </a:lnTo>
                  <a:lnTo>
                    <a:pt x="1018" y="2"/>
                  </a:lnTo>
                  <a:lnTo>
                    <a:pt x="1032" y="3"/>
                  </a:lnTo>
                  <a:lnTo>
                    <a:pt x="1043" y="5"/>
                  </a:lnTo>
                  <a:lnTo>
                    <a:pt x="1056" y="9"/>
                  </a:lnTo>
                  <a:lnTo>
                    <a:pt x="1072" y="15"/>
                  </a:lnTo>
                  <a:lnTo>
                    <a:pt x="1089" y="23"/>
                  </a:lnTo>
                  <a:lnTo>
                    <a:pt x="1108" y="32"/>
                  </a:lnTo>
                  <a:lnTo>
                    <a:pt x="1124" y="41"/>
                  </a:lnTo>
                  <a:lnTo>
                    <a:pt x="1137" y="49"/>
                  </a:lnTo>
                  <a:lnTo>
                    <a:pt x="1144" y="56"/>
                  </a:lnTo>
                  <a:lnTo>
                    <a:pt x="1144" y="61"/>
                  </a:lnTo>
                  <a:lnTo>
                    <a:pt x="1132" y="64"/>
                  </a:lnTo>
                  <a:lnTo>
                    <a:pt x="1110" y="70"/>
                  </a:lnTo>
                  <a:lnTo>
                    <a:pt x="1083" y="74"/>
                  </a:lnTo>
                  <a:lnTo>
                    <a:pt x="1050" y="79"/>
                  </a:lnTo>
                  <a:lnTo>
                    <a:pt x="1020" y="85"/>
                  </a:lnTo>
                  <a:lnTo>
                    <a:pt x="993" y="88"/>
                  </a:lnTo>
                  <a:lnTo>
                    <a:pt x="974" y="91"/>
                  </a:lnTo>
                  <a:lnTo>
                    <a:pt x="967" y="92"/>
                  </a:lnTo>
                  <a:lnTo>
                    <a:pt x="964" y="94"/>
                  </a:lnTo>
                  <a:lnTo>
                    <a:pt x="956" y="99"/>
                  </a:lnTo>
                  <a:lnTo>
                    <a:pt x="944" y="107"/>
                  </a:lnTo>
                  <a:lnTo>
                    <a:pt x="929" y="115"/>
                  </a:lnTo>
                  <a:lnTo>
                    <a:pt x="914" y="123"/>
                  </a:lnTo>
                  <a:lnTo>
                    <a:pt x="899" y="131"/>
                  </a:lnTo>
                  <a:lnTo>
                    <a:pt x="886" y="136"/>
                  </a:lnTo>
                  <a:lnTo>
                    <a:pt x="875" y="138"/>
                  </a:lnTo>
                  <a:lnTo>
                    <a:pt x="865" y="138"/>
                  </a:lnTo>
                  <a:lnTo>
                    <a:pt x="851" y="137"/>
                  </a:lnTo>
                  <a:lnTo>
                    <a:pt x="835" y="137"/>
                  </a:lnTo>
                  <a:lnTo>
                    <a:pt x="816" y="136"/>
                  </a:lnTo>
                  <a:lnTo>
                    <a:pt x="797" y="137"/>
                  </a:lnTo>
                  <a:lnTo>
                    <a:pt x="778" y="137"/>
                  </a:lnTo>
                  <a:lnTo>
                    <a:pt x="760" y="139"/>
                  </a:lnTo>
                  <a:lnTo>
                    <a:pt x="745" y="141"/>
                  </a:lnTo>
                  <a:lnTo>
                    <a:pt x="721" y="148"/>
                  </a:lnTo>
                  <a:lnTo>
                    <a:pt x="705" y="154"/>
                  </a:lnTo>
                  <a:lnTo>
                    <a:pt x="693" y="159"/>
                  </a:lnTo>
                  <a:lnTo>
                    <a:pt x="684" y="162"/>
                  </a:lnTo>
                  <a:lnTo>
                    <a:pt x="672" y="167"/>
                  </a:lnTo>
                  <a:lnTo>
                    <a:pt x="655" y="171"/>
                  </a:lnTo>
                  <a:lnTo>
                    <a:pt x="629" y="176"/>
                  </a:lnTo>
                  <a:lnTo>
                    <a:pt x="588" y="182"/>
                  </a:lnTo>
                  <a:lnTo>
                    <a:pt x="565" y="185"/>
                  </a:lnTo>
                  <a:lnTo>
                    <a:pt x="543" y="188"/>
                  </a:lnTo>
                  <a:lnTo>
                    <a:pt x="524" y="192"/>
                  </a:lnTo>
                  <a:lnTo>
                    <a:pt x="505" y="195"/>
                  </a:lnTo>
                  <a:lnTo>
                    <a:pt x="487" y="199"/>
                  </a:lnTo>
                  <a:lnTo>
                    <a:pt x="470" y="202"/>
                  </a:lnTo>
                  <a:lnTo>
                    <a:pt x="454" y="206"/>
                  </a:lnTo>
                  <a:lnTo>
                    <a:pt x="437" y="209"/>
                  </a:lnTo>
                  <a:lnTo>
                    <a:pt x="420" y="212"/>
                  </a:lnTo>
                  <a:lnTo>
                    <a:pt x="404" y="215"/>
                  </a:lnTo>
                  <a:lnTo>
                    <a:pt x="387" y="218"/>
                  </a:lnTo>
                  <a:lnTo>
                    <a:pt x="369" y="221"/>
                  </a:lnTo>
                  <a:lnTo>
                    <a:pt x="351" y="223"/>
                  </a:lnTo>
                  <a:lnTo>
                    <a:pt x="330" y="224"/>
                  </a:lnTo>
                  <a:lnTo>
                    <a:pt x="310" y="227"/>
                  </a:lnTo>
                  <a:lnTo>
                    <a:pt x="287" y="228"/>
                  </a:lnTo>
                  <a:lnTo>
                    <a:pt x="262" y="229"/>
                  </a:lnTo>
                  <a:lnTo>
                    <a:pt x="238" y="229"/>
                  </a:lnTo>
                  <a:lnTo>
                    <a:pt x="214" y="229"/>
                  </a:lnTo>
                  <a:lnTo>
                    <a:pt x="190" y="229"/>
                  </a:lnTo>
                  <a:lnTo>
                    <a:pt x="166" y="229"/>
                  </a:lnTo>
                  <a:lnTo>
                    <a:pt x="143" y="229"/>
                  </a:lnTo>
                  <a:lnTo>
                    <a:pt x="121" y="228"/>
                  </a:lnTo>
                  <a:lnTo>
                    <a:pt x="100" y="228"/>
                  </a:lnTo>
                  <a:lnTo>
                    <a:pt x="80" y="228"/>
                  </a:lnTo>
                  <a:lnTo>
                    <a:pt x="63" y="227"/>
                  </a:lnTo>
                  <a:lnTo>
                    <a:pt x="47" y="227"/>
                  </a:lnTo>
                  <a:lnTo>
                    <a:pt x="33" y="225"/>
                  </a:lnTo>
                  <a:lnTo>
                    <a:pt x="23" y="225"/>
                  </a:lnTo>
                  <a:lnTo>
                    <a:pt x="15" y="224"/>
                  </a:lnTo>
                  <a:lnTo>
                    <a:pt x="10" y="224"/>
                  </a:lnTo>
                  <a:lnTo>
                    <a:pt x="8" y="224"/>
                  </a:lnTo>
                  <a:close/>
                </a:path>
              </a:pathLst>
            </a:custGeom>
            <a:solidFill>
              <a:srgbClr val="F2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52"/>
            <p:cNvSpPr>
              <a:spLocks/>
            </p:cNvSpPr>
            <p:nvPr/>
          </p:nvSpPr>
          <p:spPr bwMode="auto">
            <a:xfrm>
              <a:off x="1509" y="2497"/>
              <a:ext cx="33" cy="100"/>
            </a:xfrm>
            <a:custGeom>
              <a:avLst/>
              <a:gdLst>
                <a:gd name="T0" fmla="*/ 9 w 65"/>
                <a:gd name="T1" fmla="*/ 41 h 200"/>
                <a:gd name="T2" fmla="*/ 0 w 65"/>
                <a:gd name="T3" fmla="*/ 200 h 200"/>
                <a:gd name="T4" fmla="*/ 60 w 65"/>
                <a:gd name="T5" fmla="*/ 172 h 200"/>
                <a:gd name="T6" fmla="*/ 65 w 65"/>
                <a:gd name="T7" fmla="*/ 44 h 200"/>
                <a:gd name="T8" fmla="*/ 52 w 65"/>
                <a:gd name="T9" fmla="*/ 0 h 200"/>
                <a:gd name="T10" fmla="*/ 9 w 65"/>
                <a:gd name="T11" fmla="*/ 41 h 2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200"/>
                <a:gd name="T20" fmla="*/ 65 w 65"/>
                <a:gd name="T21" fmla="*/ 200 h 2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200">
                  <a:moveTo>
                    <a:pt x="9" y="41"/>
                  </a:moveTo>
                  <a:lnTo>
                    <a:pt x="0" y="200"/>
                  </a:lnTo>
                  <a:lnTo>
                    <a:pt x="60" y="172"/>
                  </a:lnTo>
                  <a:lnTo>
                    <a:pt x="65" y="44"/>
                  </a:lnTo>
                  <a:lnTo>
                    <a:pt x="52" y="0"/>
                  </a:lnTo>
                  <a:lnTo>
                    <a:pt x="9" y="41"/>
                  </a:lnTo>
                  <a:close/>
                </a:path>
              </a:pathLst>
            </a:custGeom>
            <a:solidFill>
              <a:srgbClr val="70D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Freeform 53"/>
            <p:cNvSpPr>
              <a:spLocks/>
            </p:cNvSpPr>
            <p:nvPr/>
          </p:nvSpPr>
          <p:spPr bwMode="auto">
            <a:xfrm>
              <a:off x="936" y="2989"/>
              <a:ext cx="98" cy="269"/>
            </a:xfrm>
            <a:custGeom>
              <a:avLst/>
              <a:gdLst>
                <a:gd name="T0" fmla="*/ 6 w 197"/>
                <a:gd name="T1" fmla="*/ 0 h 538"/>
                <a:gd name="T2" fmla="*/ 12 w 197"/>
                <a:gd name="T3" fmla="*/ 2 h 538"/>
                <a:gd name="T4" fmla="*/ 17 w 197"/>
                <a:gd name="T5" fmla="*/ 9 h 538"/>
                <a:gd name="T6" fmla="*/ 19 w 197"/>
                <a:gd name="T7" fmla="*/ 17 h 538"/>
                <a:gd name="T8" fmla="*/ 21 w 197"/>
                <a:gd name="T9" fmla="*/ 25 h 538"/>
                <a:gd name="T10" fmla="*/ 31 w 197"/>
                <a:gd name="T11" fmla="*/ 76 h 538"/>
                <a:gd name="T12" fmla="*/ 42 w 197"/>
                <a:gd name="T13" fmla="*/ 124 h 538"/>
                <a:gd name="T14" fmla="*/ 57 w 197"/>
                <a:gd name="T15" fmla="*/ 173 h 538"/>
                <a:gd name="T16" fmla="*/ 73 w 197"/>
                <a:gd name="T17" fmla="*/ 220 h 538"/>
                <a:gd name="T18" fmla="*/ 91 w 197"/>
                <a:gd name="T19" fmla="*/ 266 h 538"/>
                <a:gd name="T20" fmla="*/ 109 w 197"/>
                <a:gd name="T21" fmla="*/ 312 h 538"/>
                <a:gd name="T22" fmla="*/ 127 w 197"/>
                <a:gd name="T23" fmla="*/ 358 h 538"/>
                <a:gd name="T24" fmla="*/ 146 w 197"/>
                <a:gd name="T25" fmla="*/ 404 h 538"/>
                <a:gd name="T26" fmla="*/ 148 w 197"/>
                <a:gd name="T27" fmla="*/ 414 h 538"/>
                <a:gd name="T28" fmla="*/ 155 w 197"/>
                <a:gd name="T29" fmla="*/ 432 h 538"/>
                <a:gd name="T30" fmla="*/ 165 w 197"/>
                <a:gd name="T31" fmla="*/ 452 h 538"/>
                <a:gd name="T32" fmla="*/ 177 w 197"/>
                <a:gd name="T33" fmla="*/ 475 h 538"/>
                <a:gd name="T34" fmla="*/ 187 w 197"/>
                <a:gd name="T35" fmla="*/ 497 h 538"/>
                <a:gd name="T36" fmla="*/ 194 w 197"/>
                <a:gd name="T37" fmla="*/ 517 h 538"/>
                <a:gd name="T38" fmla="*/ 197 w 197"/>
                <a:gd name="T39" fmla="*/ 531 h 538"/>
                <a:gd name="T40" fmla="*/ 191 w 197"/>
                <a:gd name="T41" fmla="*/ 538 h 538"/>
                <a:gd name="T42" fmla="*/ 147 w 197"/>
                <a:gd name="T43" fmla="*/ 440 h 538"/>
                <a:gd name="T44" fmla="*/ 137 w 197"/>
                <a:gd name="T45" fmla="*/ 417 h 538"/>
                <a:gd name="T46" fmla="*/ 125 w 197"/>
                <a:gd name="T47" fmla="*/ 394 h 538"/>
                <a:gd name="T48" fmla="*/ 115 w 197"/>
                <a:gd name="T49" fmla="*/ 371 h 538"/>
                <a:gd name="T50" fmla="*/ 103 w 197"/>
                <a:gd name="T51" fmla="*/ 348 h 538"/>
                <a:gd name="T52" fmla="*/ 93 w 197"/>
                <a:gd name="T53" fmla="*/ 326 h 538"/>
                <a:gd name="T54" fmla="*/ 82 w 197"/>
                <a:gd name="T55" fmla="*/ 302 h 538"/>
                <a:gd name="T56" fmla="*/ 73 w 197"/>
                <a:gd name="T57" fmla="*/ 279 h 538"/>
                <a:gd name="T58" fmla="*/ 64 w 197"/>
                <a:gd name="T59" fmla="*/ 253 h 538"/>
                <a:gd name="T60" fmla="*/ 14 w 197"/>
                <a:gd name="T61" fmla="*/ 120 h 538"/>
                <a:gd name="T62" fmla="*/ 6 w 197"/>
                <a:gd name="T63" fmla="*/ 86 h 538"/>
                <a:gd name="T64" fmla="*/ 1 w 197"/>
                <a:gd name="T65" fmla="*/ 50 h 538"/>
                <a:gd name="T66" fmla="*/ 0 w 197"/>
                <a:gd name="T67" fmla="*/ 18 h 538"/>
                <a:gd name="T68" fmla="*/ 6 w 197"/>
                <a:gd name="T69" fmla="*/ 0 h 53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7"/>
                <a:gd name="T106" fmla="*/ 0 h 538"/>
                <a:gd name="T107" fmla="*/ 197 w 197"/>
                <a:gd name="T108" fmla="*/ 538 h 53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7" h="538">
                  <a:moveTo>
                    <a:pt x="6" y="0"/>
                  </a:moveTo>
                  <a:lnTo>
                    <a:pt x="12" y="2"/>
                  </a:lnTo>
                  <a:lnTo>
                    <a:pt x="17" y="9"/>
                  </a:lnTo>
                  <a:lnTo>
                    <a:pt x="19" y="17"/>
                  </a:lnTo>
                  <a:lnTo>
                    <a:pt x="21" y="25"/>
                  </a:lnTo>
                  <a:lnTo>
                    <a:pt x="31" y="76"/>
                  </a:lnTo>
                  <a:lnTo>
                    <a:pt x="42" y="124"/>
                  </a:lnTo>
                  <a:lnTo>
                    <a:pt x="57" y="173"/>
                  </a:lnTo>
                  <a:lnTo>
                    <a:pt x="73" y="220"/>
                  </a:lnTo>
                  <a:lnTo>
                    <a:pt x="91" y="266"/>
                  </a:lnTo>
                  <a:lnTo>
                    <a:pt x="109" y="312"/>
                  </a:lnTo>
                  <a:lnTo>
                    <a:pt x="127" y="358"/>
                  </a:lnTo>
                  <a:lnTo>
                    <a:pt x="146" y="404"/>
                  </a:lnTo>
                  <a:lnTo>
                    <a:pt x="148" y="414"/>
                  </a:lnTo>
                  <a:lnTo>
                    <a:pt x="155" y="432"/>
                  </a:lnTo>
                  <a:lnTo>
                    <a:pt x="165" y="452"/>
                  </a:lnTo>
                  <a:lnTo>
                    <a:pt x="177" y="475"/>
                  </a:lnTo>
                  <a:lnTo>
                    <a:pt x="187" y="497"/>
                  </a:lnTo>
                  <a:lnTo>
                    <a:pt x="194" y="517"/>
                  </a:lnTo>
                  <a:lnTo>
                    <a:pt x="197" y="531"/>
                  </a:lnTo>
                  <a:lnTo>
                    <a:pt x="191" y="538"/>
                  </a:lnTo>
                  <a:lnTo>
                    <a:pt x="147" y="440"/>
                  </a:lnTo>
                  <a:lnTo>
                    <a:pt x="137" y="417"/>
                  </a:lnTo>
                  <a:lnTo>
                    <a:pt x="125" y="394"/>
                  </a:lnTo>
                  <a:lnTo>
                    <a:pt x="115" y="371"/>
                  </a:lnTo>
                  <a:lnTo>
                    <a:pt x="103" y="348"/>
                  </a:lnTo>
                  <a:lnTo>
                    <a:pt x="93" y="326"/>
                  </a:lnTo>
                  <a:lnTo>
                    <a:pt x="82" y="302"/>
                  </a:lnTo>
                  <a:lnTo>
                    <a:pt x="73" y="279"/>
                  </a:lnTo>
                  <a:lnTo>
                    <a:pt x="64" y="253"/>
                  </a:lnTo>
                  <a:lnTo>
                    <a:pt x="14" y="120"/>
                  </a:lnTo>
                  <a:lnTo>
                    <a:pt x="6" y="86"/>
                  </a:lnTo>
                  <a:lnTo>
                    <a:pt x="1" y="50"/>
                  </a:lnTo>
                  <a:lnTo>
                    <a:pt x="0" y="1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Freeform 54"/>
            <p:cNvSpPr>
              <a:spLocks/>
            </p:cNvSpPr>
            <p:nvPr/>
          </p:nvSpPr>
          <p:spPr bwMode="auto">
            <a:xfrm>
              <a:off x="932" y="2922"/>
              <a:ext cx="24" cy="47"/>
            </a:xfrm>
            <a:custGeom>
              <a:avLst/>
              <a:gdLst>
                <a:gd name="T0" fmla="*/ 36 w 47"/>
                <a:gd name="T1" fmla="*/ 0 h 93"/>
                <a:gd name="T2" fmla="*/ 47 w 47"/>
                <a:gd name="T3" fmla="*/ 0 h 93"/>
                <a:gd name="T4" fmla="*/ 39 w 47"/>
                <a:gd name="T5" fmla="*/ 22 h 93"/>
                <a:gd name="T6" fmla="*/ 30 w 47"/>
                <a:gd name="T7" fmla="*/ 44 h 93"/>
                <a:gd name="T8" fmla="*/ 23 w 47"/>
                <a:gd name="T9" fmla="*/ 67 h 93"/>
                <a:gd name="T10" fmla="*/ 23 w 47"/>
                <a:gd name="T11" fmla="*/ 90 h 93"/>
                <a:gd name="T12" fmla="*/ 1 w 47"/>
                <a:gd name="T13" fmla="*/ 93 h 93"/>
                <a:gd name="T14" fmla="*/ 0 w 47"/>
                <a:gd name="T15" fmla="*/ 80 h 93"/>
                <a:gd name="T16" fmla="*/ 2 w 47"/>
                <a:gd name="T17" fmla="*/ 67 h 93"/>
                <a:gd name="T18" fmla="*/ 5 w 47"/>
                <a:gd name="T19" fmla="*/ 54 h 93"/>
                <a:gd name="T20" fmla="*/ 11 w 47"/>
                <a:gd name="T21" fmla="*/ 43 h 93"/>
                <a:gd name="T22" fmla="*/ 17 w 47"/>
                <a:gd name="T23" fmla="*/ 31 h 93"/>
                <a:gd name="T24" fmla="*/ 24 w 47"/>
                <a:gd name="T25" fmla="*/ 21 h 93"/>
                <a:gd name="T26" fmla="*/ 31 w 47"/>
                <a:gd name="T27" fmla="*/ 11 h 93"/>
                <a:gd name="T28" fmla="*/ 36 w 47"/>
                <a:gd name="T29" fmla="*/ 0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"/>
                <a:gd name="T46" fmla="*/ 0 h 93"/>
                <a:gd name="T47" fmla="*/ 47 w 47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" h="93">
                  <a:moveTo>
                    <a:pt x="36" y="0"/>
                  </a:moveTo>
                  <a:lnTo>
                    <a:pt x="47" y="0"/>
                  </a:lnTo>
                  <a:lnTo>
                    <a:pt x="39" y="22"/>
                  </a:lnTo>
                  <a:lnTo>
                    <a:pt x="30" y="44"/>
                  </a:lnTo>
                  <a:lnTo>
                    <a:pt x="23" y="67"/>
                  </a:lnTo>
                  <a:lnTo>
                    <a:pt x="23" y="90"/>
                  </a:lnTo>
                  <a:lnTo>
                    <a:pt x="1" y="93"/>
                  </a:lnTo>
                  <a:lnTo>
                    <a:pt x="0" y="80"/>
                  </a:lnTo>
                  <a:lnTo>
                    <a:pt x="2" y="67"/>
                  </a:lnTo>
                  <a:lnTo>
                    <a:pt x="5" y="54"/>
                  </a:lnTo>
                  <a:lnTo>
                    <a:pt x="11" y="43"/>
                  </a:lnTo>
                  <a:lnTo>
                    <a:pt x="17" y="31"/>
                  </a:lnTo>
                  <a:lnTo>
                    <a:pt x="24" y="21"/>
                  </a:lnTo>
                  <a:lnTo>
                    <a:pt x="31" y="1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55"/>
            <p:cNvSpPr>
              <a:spLocks/>
            </p:cNvSpPr>
            <p:nvPr/>
          </p:nvSpPr>
          <p:spPr bwMode="auto">
            <a:xfrm>
              <a:off x="966" y="2862"/>
              <a:ext cx="135" cy="48"/>
            </a:xfrm>
            <a:custGeom>
              <a:avLst/>
              <a:gdLst>
                <a:gd name="T0" fmla="*/ 28 w 268"/>
                <a:gd name="T1" fmla="*/ 68 h 96"/>
                <a:gd name="T2" fmla="*/ 40 w 268"/>
                <a:gd name="T3" fmla="*/ 63 h 96"/>
                <a:gd name="T4" fmla="*/ 53 w 268"/>
                <a:gd name="T5" fmla="*/ 57 h 96"/>
                <a:gd name="T6" fmla="*/ 66 w 268"/>
                <a:gd name="T7" fmla="*/ 52 h 96"/>
                <a:gd name="T8" fmla="*/ 81 w 268"/>
                <a:gd name="T9" fmla="*/ 46 h 96"/>
                <a:gd name="T10" fmla="*/ 96 w 268"/>
                <a:gd name="T11" fmla="*/ 41 h 96"/>
                <a:gd name="T12" fmla="*/ 111 w 268"/>
                <a:gd name="T13" fmla="*/ 36 h 96"/>
                <a:gd name="T14" fmla="*/ 127 w 268"/>
                <a:gd name="T15" fmla="*/ 30 h 96"/>
                <a:gd name="T16" fmla="*/ 145 w 268"/>
                <a:gd name="T17" fmla="*/ 26 h 96"/>
                <a:gd name="T18" fmla="*/ 161 w 268"/>
                <a:gd name="T19" fmla="*/ 22 h 96"/>
                <a:gd name="T20" fmla="*/ 177 w 268"/>
                <a:gd name="T21" fmla="*/ 18 h 96"/>
                <a:gd name="T22" fmla="*/ 193 w 268"/>
                <a:gd name="T23" fmla="*/ 14 h 96"/>
                <a:gd name="T24" fmla="*/ 209 w 268"/>
                <a:gd name="T25" fmla="*/ 11 h 96"/>
                <a:gd name="T26" fmla="*/ 225 w 268"/>
                <a:gd name="T27" fmla="*/ 7 h 96"/>
                <a:gd name="T28" fmla="*/ 240 w 268"/>
                <a:gd name="T29" fmla="*/ 4 h 96"/>
                <a:gd name="T30" fmla="*/ 254 w 268"/>
                <a:gd name="T31" fmla="*/ 3 h 96"/>
                <a:gd name="T32" fmla="*/ 268 w 268"/>
                <a:gd name="T33" fmla="*/ 0 h 96"/>
                <a:gd name="T34" fmla="*/ 267 w 268"/>
                <a:gd name="T35" fmla="*/ 2 h 96"/>
                <a:gd name="T36" fmla="*/ 262 w 268"/>
                <a:gd name="T37" fmla="*/ 5 h 96"/>
                <a:gd name="T38" fmla="*/ 255 w 268"/>
                <a:gd name="T39" fmla="*/ 8 h 96"/>
                <a:gd name="T40" fmla="*/ 248 w 268"/>
                <a:gd name="T41" fmla="*/ 12 h 96"/>
                <a:gd name="T42" fmla="*/ 239 w 268"/>
                <a:gd name="T43" fmla="*/ 17 h 96"/>
                <a:gd name="T44" fmla="*/ 232 w 268"/>
                <a:gd name="T45" fmla="*/ 20 h 96"/>
                <a:gd name="T46" fmla="*/ 227 w 268"/>
                <a:gd name="T47" fmla="*/ 22 h 96"/>
                <a:gd name="T48" fmla="*/ 224 w 268"/>
                <a:gd name="T49" fmla="*/ 25 h 96"/>
                <a:gd name="T50" fmla="*/ 209 w 268"/>
                <a:gd name="T51" fmla="*/ 27 h 96"/>
                <a:gd name="T52" fmla="*/ 195 w 268"/>
                <a:gd name="T53" fmla="*/ 29 h 96"/>
                <a:gd name="T54" fmla="*/ 180 w 268"/>
                <a:gd name="T55" fmla="*/ 33 h 96"/>
                <a:gd name="T56" fmla="*/ 165 w 268"/>
                <a:gd name="T57" fmla="*/ 35 h 96"/>
                <a:gd name="T58" fmla="*/ 152 w 268"/>
                <a:gd name="T59" fmla="*/ 38 h 96"/>
                <a:gd name="T60" fmla="*/ 138 w 268"/>
                <a:gd name="T61" fmla="*/ 42 h 96"/>
                <a:gd name="T62" fmla="*/ 123 w 268"/>
                <a:gd name="T63" fmla="*/ 45 h 96"/>
                <a:gd name="T64" fmla="*/ 109 w 268"/>
                <a:gd name="T65" fmla="*/ 50 h 96"/>
                <a:gd name="T66" fmla="*/ 95 w 268"/>
                <a:gd name="T67" fmla="*/ 53 h 96"/>
                <a:gd name="T68" fmla="*/ 83 w 268"/>
                <a:gd name="T69" fmla="*/ 58 h 96"/>
                <a:gd name="T70" fmla="*/ 69 w 268"/>
                <a:gd name="T71" fmla="*/ 64 h 96"/>
                <a:gd name="T72" fmla="*/ 55 w 268"/>
                <a:gd name="T73" fmla="*/ 69 h 96"/>
                <a:gd name="T74" fmla="*/ 42 w 268"/>
                <a:gd name="T75" fmla="*/ 75 h 96"/>
                <a:gd name="T76" fmla="*/ 30 w 268"/>
                <a:gd name="T77" fmla="*/ 81 h 96"/>
                <a:gd name="T78" fmla="*/ 17 w 268"/>
                <a:gd name="T79" fmla="*/ 88 h 96"/>
                <a:gd name="T80" fmla="*/ 4 w 268"/>
                <a:gd name="T81" fmla="*/ 96 h 96"/>
                <a:gd name="T82" fmla="*/ 0 w 268"/>
                <a:gd name="T83" fmla="*/ 90 h 96"/>
                <a:gd name="T84" fmla="*/ 0 w 268"/>
                <a:gd name="T85" fmla="*/ 87 h 96"/>
                <a:gd name="T86" fmla="*/ 2 w 268"/>
                <a:gd name="T87" fmla="*/ 83 h 96"/>
                <a:gd name="T88" fmla="*/ 8 w 268"/>
                <a:gd name="T89" fmla="*/ 80 h 96"/>
                <a:gd name="T90" fmla="*/ 13 w 268"/>
                <a:gd name="T91" fmla="*/ 78 h 96"/>
                <a:gd name="T92" fmla="*/ 19 w 268"/>
                <a:gd name="T93" fmla="*/ 75 h 96"/>
                <a:gd name="T94" fmla="*/ 25 w 268"/>
                <a:gd name="T95" fmla="*/ 72 h 96"/>
                <a:gd name="T96" fmla="*/ 28 w 268"/>
                <a:gd name="T97" fmla="*/ 68 h 9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68"/>
                <a:gd name="T148" fmla="*/ 0 h 96"/>
                <a:gd name="T149" fmla="*/ 268 w 268"/>
                <a:gd name="T150" fmla="*/ 96 h 9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68" h="96">
                  <a:moveTo>
                    <a:pt x="28" y="68"/>
                  </a:moveTo>
                  <a:lnTo>
                    <a:pt x="40" y="63"/>
                  </a:lnTo>
                  <a:lnTo>
                    <a:pt x="53" y="57"/>
                  </a:lnTo>
                  <a:lnTo>
                    <a:pt x="66" y="52"/>
                  </a:lnTo>
                  <a:lnTo>
                    <a:pt x="81" y="46"/>
                  </a:lnTo>
                  <a:lnTo>
                    <a:pt x="96" y="41"/>
                  </a:lnTo>
                  <a:lnTo>
                    <a:pt x="111" y="36"/>
                  </a:lnTo>
                  <a:lnTo>
                    <a:pt x="127" y="30"/>
                  </a:lnTo>
                  <a:lnTo>
                    <a:pt x="145" y="26"/>
                  </a:lnTo>
                  <a:lnTo>
                    <a:pt x="161" y="22"/>
                  </a:lnTo>
                  <a:lnTo>
                    <a:pt x="177" y="18"/>
                  </a:lnTo>
                  <a:lnTo>
                    <a:pt x="193" y="14"/>
                  </a:lnTo>
                  <a:lnTo>
                    <a:pt x="209" y="11"/>
                  </a:lnTo>
                  <a:lnTo>
                    <a:pt x="225" y="7"/>
                  </a:lnTo>
                  <a:lnTo>
                    <a:pt x="240" y="4"/>
                  </a:lnTo>
                  <a:lnTo>
                    <a:pt x="254" y="3"/>
                  </a:lnTo>
                  <a:lnTo>
                    <a:pt x="268" y="0"/>
                  </a:lnTo>
                  <a:lnTo>
                    <a:pt x="267" y="2"/>
                  </a:lnTo>
                  <a:lnTo>
                    <a:pt x="262" y="5"/>
                  </a:lnTo>
                  <a:lnTo>
                    <a:pt x="255" y="8"/>
                  </a:lnTo>
                  <a:lnTo>
                    <a:pt x="248" y="12"/>
                  </a:lnTo>
                  <a:lnTo>
                    <a:pt x="239" y="17"/>
                  </a:lnTo>
                  <a:lnTo>
                    <a:pt x="232" y="20"/>
                  </a:lnTo>
                  <a:lnTo>
                    <a:pt x="227" y="22"/>
                  </a:lnTo>
                  <a:lnTo>
                    <a:pt x="224" y="25"/>
                  </a:lnTo>
                  <a:lnTo>
                    <a:pt x="209" y="27"/>
                  </a:lnTo>
                  <a:lnTo>
                    <a:pt x="195" y="29"/>
                  </a:lnTo>
                  <a:lnTo>
                    <a:pt x="180" y="33"/>
                  </a:lnTo>
                  <a:lnTo>
                    <a:pt x="165" y="35"/>
                  </a:lnTo>
                  <a:lnTo>
                    <a:pt x="152" y="38"/>
                  </a:lnTo>
                  <a:lnTo>
                    <a:pt x="138" y="42"/>
                  </a:lnTo>
                  <a:lnTo>
                    <a:pt x="123" y="45"/>
                  </a:lnTo>
                  <a:lnTo>
                    <a:pt x="109" y="50"/>
                  </a:lnTo>
                  <a:lnTo>
                    <a:pt x="95" y="53"/>
                  </a:lnTo>
                  <a:lnTo>
                    <a:pt x="83" y="58"/>
                  </a:lnTo>
                  <a:lnTo>
                    <a:pt x="69" y="64"/>
                  </a:lnTo>
                  <a:lnTo>
                    <a:pt x="55" y="69"/>
                  </a:lnTo>
                  <a:lnTo>
                    <a:pt x="42" y="75"/>
                  </a:lnTo>
                  <a:lnTo>
                    <a:pt x="30" y="81"/>
                  </a:lnTo>
                  <a:lnTo>
                    <a:pt x="17" y="88"/>
                  </a:lnTo>
                  <a:lnTo>
                    <a:pt x="4" y="96"/>
                  </a:lnTo>
                  <a:lnTo>
                    <a:pt x="0" y="90"/>
                  </a:lnTo>
                  <a:lnTo>
                    <a:pt x="0" y="87"/>
                  </a:lnTo>
                  <a:lnTo>
                    <a:pt x="2" y="83"/>
                  </a:lnTo>
                  <a:lnTo>
                    <a:pt x="8" y="80"/>
                  </a:lnTo>
                  <a:lnTo>
                    <a:pt x="13" y="78"/>
                  </a:lnTo>
                  <a:lnTo>
                    <a:pt x="19" y="75"/>
                  </a:lnTo>
                  <a:lnTo>
                    <a:pt x="25" y="72"/>
                  </a:lnTo>
                  <a:lnTo>
                    <a:pt x="28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Freeform 56"/>
            <p:cNvSpPr>
              <a:spLocks/>
            </p:cNvSpPr>
            <p:nvPr/>
          </p:nvSpPr>
          <p:spPr bwMode="auto">
            <a:xfrm>
              <a:off x="996" y="3328"/>
              <a:ext cx="6" cy="23"/>
            </a:xfrm>
            <a:custGeom>
              <a:avLst/>
              <a:gdLst>
                <a:gd name="T0" fmla="*/ 4 w 12"/>
                <a:gd name="T1" fmla="*/ 0 h 46"/>
                <a:gd name="T2" fmla="*/ 11 w 12"/>
                <a:gd name="T3" fmla="*/ 0 h 46"/>
                <a:gd name="T4" fmla="*/ 12 w 12"/>
                <a:gd name="T5" fmla="*/ 12 h 46"/>
                <a:gd name="T6" fmla="*/ 12 w 12"/>
                <a:gd name="T7" fmla="*/ 24 h 46"/>
                <a:gd name="T8" fmla="*/ 10 w 12"/>
                <a:gd name="T9" fmla="*/ 36 h 46"/>
                <a:gd name="T10" fmla="*/ 6 w 12"/>
                <a:gd name="T11" fmla="*/ 46 h 46"/>
                <a:gd name="T12" fmla="*/ 0 w 12"/>
                <a:gd name="T13" fmla="*/ 38 h 46"/>
                <a:gd name="T14" fmla="*/ 0 w 12"/>
                <a:gd name="T15" fmla="*/ 27 h 46"/>
                <a:gd name="T16" fmla="*/ 3 w 12"/>
                <a:gd name="T17" fmla="*/ 13 h 46"/>
                <a:gd name="T18" fmla="*/ 4 w 12"/>
                <a:gd name="T19" fmla="*/ 0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46"/>
                <a:gd name="T32" fmla="*/ 12 w 12"/>
                <a:gd name="T33" fmla="*/ 46 h 4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46">
                  <a:moveTo>
                    <a:pt x="4" y="0"/>
                  </a:moveTo>
                  <a:lnTo>
                    <a:pt x="11" y="0"/>
                  </a:lnTo>
                  <a:lnTo>
                    <a:pt x="12" y="12"/>
                  </a:lnTo>
                  <a:lnTo>
                    <a:pt x="12" y="24"/>
                  </a:lnTo>
                  <a:lnTo>
                    <a:pt x="10" y="36"/>
                  </a:lnTo>
                  <a:lnTo>
                    <a:pt x="6" y="46"/>
                  </a:lnTo>
                  <a:lnTo>
                    <a:pt x="0" y="38"/>
                  </a:lnTo>
                  <a:lnTo>
                    <a:pt x="0" y="27"/>
                  </a:lnTo>
                  <a:lnTo>
                    <a:pt x="3" y="1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Freeform 57"/>
            <p:cNvSpPr>
              <a:spLocks/>
            </p:cNvSpPr>
            <p:nvPr/>
          </p:nvSpPr>
          <p:spPr bwMode="auto">
            <a:xfrm>
              <a:off x="1004" y="3366"/>
              <a:ext cx="212" cy="207"/>
            </a:xfrm>
            <a:custGeom>
              <a:avLst/>
              <a:gdLst>
                <a:gd name="T0" fmla="*/ 15 w 426"/>
                <a:gd name="T1" fmla="*/ 0 h 416"/>
                <a:gd name="T2" fmla="*/ 128 w 426"/>
                <a:gd name="T3" fmla="*/ 129 h 416"/>
                <a:gd name="T4" fmla="*/ 136 w 426"/>
                <a:gd name="T5" fmla="*/ 137 h 416"/>
                <a:gd name="T6" fmla="*/ 148 w 426"/>
                <a:gd name="T7" fmla="*/ 149 h 416"/>
                <a:gd name="T8" fmla="*/ 164 w 426"/>
                <a:gd name="T9" fmla="*/ 165 h 416"/>
                <a:gd name="T10" fmla="*/ 182 w 426"/>
                <a:gd name="T11" fmla="*/ 183 h 416"/>
                <a:gd name="T12" fmla="*/ 203 w 426"/>
                <a:gd name="T13" fmla="*/ 204 h 416"/>
                <a:gd name="T14" fmla="*/ 226 w 426"/>
                <a:gd name="T15" fmla="*/ 226 h 416"/>
                <a:gd name="T16" fmla="*/ 250 w 426"/>
                <a:gd name="T17" fmla="*/ 250 h 416"/>
                <a:gd name="T18" fmla="*/ 275 w 426"/>
                <a:gd name="T19" fmla="*/ 274 h 416"/>
                <a:gd name="T20" fmla="*/ 300 w 426"/>
                <a:gd name="T21" fmla="*/ 298 h 416"/>
                <a:gd name="T22" fmla="*/ 324 w 426"/>
                <a:gd name="T23" fmla="*/ 323 h 416"/>
                <a:gd name="T24" fmla="*/ 347 w 426"/>
                <a:gd name="T25" fmla="*/ 344 h 416"/>
                <a:gd name="T26" fmla="*/ 369 w 426"/>
                <a:gd name="T27" fmla="*/ 365 h 416"/>
                <a:gd name="T28" fmla="*/ 388 w 426"/>
                <a:gd name="T29" fmla="*/ 384 h 416"/>
                <a:gd name="T30" fmla="*/ 404 w 426"/>
                <a:gd name="T31" fmla="*/ 399 h 416"/>
                <a:gd name="T32" fmla="*/ 416 w 426"/>
                <a:gd name="T33" fmla="*/ 409 h 416"/>
                <a:gd name="T34" fmla="*/ 426 w 426"/>
                <a:gd name="T35" fmla="*/ 416 h 416"/>
                <a:gd name="T36" fmla="*/ 422 w 426"/>
                <a:gd name="T37" fmla="*/ 415 h 416"/>
                <a:gd name="T38" fmla="*/ 415 w 426"/>
                <a:gd name="T39" fmla="*/ 411 h 416"/>
                <a:gd name="T40" fmla="*/ 407 w 426"/>
                <a:gd name="T41" fmla="*/ 405 h 416"/>
                <a:gd name="T42" fmla="*/ 397 w 426"/>
                <a:gd name="T43" fmla="*/ 397 h 416"/>
                <a:gd name="T44" fmla="*/ 384 w 426"/>
                <a:gd name="T45" fmla="*/ 388 h 416"/>
                <a:gd name="T46" fmla="*/ 370 w 426"/>
                <a:gd name="T47" fmla="*/ 377 h 416"/>
                <a:gd name="T48" fmla="*/ 356 w 426"/>
                <a:gd name="T49" fmla="*/ 365 h 416"/>
                <a:gd name="T50" fmla="*/ 340 w 426"/>
                <a:gd name="T51" fmla="*/ 351 h 416"/>
                <a:gd name="T52" fmla="*/ 314 w 426"/>
                <a:gd name="T53" fmla="*/ 329 h 416"/>
                <a:gd name="T54" fmla="*/ 287 w 426"/>
                <a:gd name="T55" fmla="*/ 305 h 416"/>
                <a:gd name="T56" fmla="*/ 262 w 426"/>
                <a:gd name="T57" fmla="*/ 282 h 416"/>
                <a:gd name="T58" fmla="*/ 238 w 426"/>
                <a:gd name="T59" fmla="*/ 260 h 416"/>
                <a:gd name="T60" fmla="*/ 217 w 426"/>
                <a:gd name="T61" fmla="*/ 241 h 416"/>
                <a:gd name="T62" fmla="*/ 200 w 426"/>
                <a:gd name="T63" fmla="*/ 225 h 416"/>
                <a:gd name="T64" fmla="*/ 188 w 426"/>
                <a:gd name="T65" fmla="*/ 213 h 416"/>
                <a:gd name="T66" fmla="*/ 182 w 426"/>
                <a:gd name="T67" fmla="*/ 207 h 416"/>
                <a:gd name="T68" fmla="*/ 89 w 426"/>
                <a:gd name="T69" fmla="*/ 101 h 416"/>
                <a:gd name="T70" fmla="*/ 80 w 426"/>
                <a:gd name="T71" fmla="*/ 89 h 416"/>
                <a:gd name="T72" fmla="*/ 68 w 426"/>
                <a:gd name="T73" fmla="*/ 75 h 416"/>
                <a:gd name="T74" fmla="*/ 57 w 426"/>
                <a:gd name="T75" fmla="*/ 62 h 416"/>
                <a:gd name="T76" fmla="*/ 45 w 426"/>
                <a:gd name="T77" fmla="*/ 51 h 416"/>
                <a:gd name="T78" fmla="*/ 33 w 426"/>
                <a:gd name="T79" fmla="*/ 38 h 416"/>
                <a:gd name="T80" fmla="*/ 21 w 426"/>
                <a:gd name="T81" fmla="*/ 25 h 416"/>
                <a:gd name="T82" fmla="*/ 11 w 426"/>
                <a:gd name="T83" fmla="*/ 13 h 416"/>
                <a:gd name="T84" fmla="*/ 0 w 426"/>
                <a:gd name="T85" fmla="*/ 0 h 416"/>
                <a:gd name="T86" fmla="*/ 15 w 426"/>
                <a:gd name="T87" fmla="*/ 0 h 41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26"/>
                <a:gd name="T133" fmla="*/ 0 h 416"/>
                <a:gd name="T134" fmla="*/ 426 w 426"/>
                <a:gd name="T135" fmla="*/ 416 h 41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26" h="416">
                  <a:moveTo>
                    <a:pt x="15" y="0"/>
                  </a:moveTo>
                  <a:lnTo>
                    <a:pt x="128" y="129"/>
                  </a:lnTo>
                  <a:lnTo>
                    <a:pt x="136" y="137"/>
                  </a:lnTo>
                  <a:lnTo>
                    <a:pt x="148" y="149"/>
                  </a:lnTo>
                  <a:lnTo>
                    <a:pt x="164" y="165"/>
                  </a:lnTo>
                  <a:lnTo>
                    <a:pt x="182" y="183"/>
                  </a:lnTo>
                  <a:lnTo>
                    <a:pt x="203" y="204"/>
                  </a:lnTo>
                  <a:lnTo>
                    <a:pt x="226" y="226"/>
                  </a:lnTo>
                  <a:lnTo>
                    <a:pt x="250" y="250"/>
                  </a:lnTo>
                  <a:lnTo>
                    <a:pt x="275" y="274"/>
                  </a:lnTo>
                  <a:lnTo>
                    <a:pt x="300" y="298"/>
                  </a:lnTo>
                  <a:lnTo>
                    <a:pt x="324" y="323"/>
                  </a:lnTo>
                  <a:lnTo>
                    <a:pt x="347" y="344"/>
                  </a:lnTo>
                  <a:lnTo>
                    <a:pt x="369" y="365"/>
                  </a:lnTo>
                  <a:lnTo>
                    <a:pt x="388" y="384"/>
                  </a:lnTo>
                  <a:lnTo>
                    <a:pt x="404" y="399"/>
                  </a:lnTo>
                  <a:lnTo>
                    <a:pt x="416" y="409"/>
                  </a:lnTo>
                  <a:lnTo>
                    <a:pt x="426" y="416"/>
                  </a:lnTo>
                  <a:lnTo>
                    <a:pt x="422" y="415"/>
                  </a:lnTo>
                  <a:lnTo>
                    <a:pt x="415" y="411"/>
                  </a:lnTo>
                  <a:lnTo>
                    <a:pt x="407" y="405"/>
                  </a:lnTo>
                  <a:lnTo>
                    <a:pt x="397" y="397"/>
                  </a:lnTo>
                  <a:lnTo>
                    <a:pt x="384" y="388"/>
                  </a:lnTo>
                  <a:lnTo>
                    <a:pt x="370" y="377"/>
                  </a:lnTo>
                  <a:lnTo>
                    <a:pt x="356" y="365"/>
                  </a:lnTo>
                  <a:lnTo>
                    <a:pt x="340" y="351"/>
                  </a:lnTo>
                  <a:lnTo>
                    <a:pt x="314" y="329"/>
                  </a:lnTo>
                  <a:lnTo>
                    <a:pt x="287" y="305"/>
                  </a:lnTo>
                  <a:lnTo>
                    <a:pt x="262" y="282"/>
                  </a:lnTo>
                  <a:lnTo>
                    <a:pt x="238" y="260"/>
                  </a:lnTo>
                  <a:lnTo>
                    <a:pt x="217" y="241"/>
                  </a:lnTo>
                  <a:lnTo>
                    <a:pt x="200" y="225"/>
                  </a:lnTo>
                  <a:lnTo>
                    <a:pt x="188" y="213"/>
                  </a:lnTo>
                  <a:lnTo>
                    <a:pt x="182" y="207"/>
                  </a:lnTo>
                  <a:lnTo>
                    <a:pt x="89" y="101"/>
                  </a:lnTo>
                  <a:lnTo>
                    <a:pt x="80" y="89"/>
                  </a:lnTo>
                  <a:lnTo>
                    <a:pt x="68" y="75"/>
                  </a:lnTo>
                  <a:lnTo>
                    <a:pt x="57" y="62"/>
                  </a:lnTo>
                  <a:lnTo>
                    <a:pt x="45" y="51"/>
                  </a:lnTo>
                  <a:lnTo>
                    <a:pt x="33" y="38"/>
                  </a:lnTo>
                  <a:lnTo>
                    <a:pt x="21" y="25"/>
                  </a:lnTo>
                  <a:lnTo>
                    <a:pt x="11" y="13"/>
                  </a:lnTo>
                  <a:lnTo>
                    <a:pt x="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Freeform 58"/>
            <p:cNvSpPr>
              <a:spLocks/>
            </p:cNvSpPr>
            <p:nvPr/>
          </p:nvSpPr>
          <p:spPr bwMode="auto">
            <a:xfrm>
              <a:off x="1004" y="3315"/>
              <a:ext cx="247" cy="241"/>
            </a:xfrm>
            <a:custGeom>
              <a:avLst/>
              <a:gdLst>
                <a:gd name="T0" fmla="*/ 14 w 495"/>
                <a:gd name="T1" fmla="*/ 0 h 480"/>
                <a:gd name="T2" fmla="*/ 138 w 495"/>
                <a:gd name="T3" fmla="*/ 132 h 480"/>
                <a:gd name="T4" fmla="*/ 148 w 495"/>
                <a:gd name="T5" fmla="*/ 144 h 480"/>
                <a:gd name="T6" fmla="*/ 163 w 495"/>
                <a:gd name="T7" fmla="*/ 160 h 480"/>
                <a:gd name="T8" fmla="*/ 182 w 495"/>
                <a:gd name="T9" fmla="*/ 178 h 480"/>
                <a:gd name="T10" fmla="*/ 206 w 495"/>
                <a:gd name="T11" fmla="*/ 200 h 480"/>
                <a:gd name="T12" fmla="*/ 232 w 495"/>
                <a:gd name="T13" fmla="*/ 226 h 480"/>
                <a:gd name="T14" fmla="*/ 260 w 495"/>
                <a:gd name="T15" fmla="*/ 251 h 480"/>
                <a:gd name="T16" fmla="*/ 288 w 495"/>
                <a:gd name="T17" fmla="*/ 279 h 480"/>
                <a:gd name="T18" fmla="*/ 318 w 495"/>
                <a:gd name="T19" fmla="*/ 306 h 480"/>
                <a:gd name="T20" fmla="*/ 348 w 495"/>
                <a:gd name="T21" fmla="*/ 335 h 480"/>
                <a:gd name="T22" fmla="*/ 377 w 495"/>
                <a:gd name="T23" fmla="*/ 362 h 480"/>
                <a:gd name="T24" fmla="*/ 405 w 495"/>
                <a:gd name="T25" fmla="*/ 388 h 480"/>
                <a:gd name="T26" fmla="*/ 430 w 495"/>
                <a:gd name="T27" fmla="*/ 412 h 480"/>
                <a:gd name="T28" fmla="*/ 453 w 495"/>
                <a:gd name="T29" fmla="*/ 434 h 480"/>
                <a:gd name="T30" fmla="*/ 472 w 495"/>
                <a:gd name="T31" fmla="*/ 454 h 480"/>
                <a:gd name="T32" fmla="*/ 485 w 495"/>
                <a:gd name="T33" fmla="*/ 469 h 480"/>
                <a:gd name="T34" fmla="*/ 495 w 495"/>
                <a:gd name="T35" fmla="*/ 480 h 480"/>
                <a:gd name="T36" fmla="*/ 489 w 495"/>
                <a:gd name="T37" fmla="*/ 478 h 480"/>
                <a:gd name="T38" fmla="*/ 477 w 495"/>
                <a:gd name="T39" fmla="*/ 471 h 480"/>
                <a:gd name="T40" fmla="*/ 462 w 495"/>
                <a:gd name="T41" fmla="*/ 458 h 480"/>
                <a:gd name="T42" fmla="*/ 444 w 495"/>
                <a:gd name="T43" fmla="*/ 443 h 480"/>
                <a:gd name="T44" fmla="*/ 423 w 495"/>
                <a:gd name="T45" fmla="*/ 425 h 480"/>
                <a:gd name="T46" fmla="*/ 400 w 495"/>
                <a:gd name="T47" fmla="*/ 405 h 480"/>
                <a:gd name="T48" fmla="*/ 376 w 495"/>
                <a:gd name="T49" fmla="*/ 382 h 480"/>
                <a:gd name="T50" fmla="*/ 351 w 495"/>
                <a:gd name="T51" fmla="*/ 360 h 480"/>
                <a:gd name="T52" fmla="*/ 326 w 495"/>
                <a:gd name="T53" fmla="*/ 337 h 480"/>
                <a:gd name="T54" fmla="*/ 302 w 495"/>
                <a:gd name="T55" fmla="*/ 314 h 480"/>
                <a:gd name="T56" fmla="*/ 279 w 495"/>
                <a:gd name="T57" fmla="*/ 294 h 480"/>
                <a:gd name="T58" fmla="*/ 259 w 495"/>
                <a:gd name="T59" fmla="*/ 274 h 480"/>
                <a:gd name="T60" fmla="*/ 240 w 495"/>
                <a:gd name="T61" fmla="*/ 258 h 480"/>
                <a:gd name="T62" fmla="*/ 226 w 495"/>
                <a:gd name="T63" fmla="*/ 244 h 480"/>
                <a:gd name="T64" fmla="*/ 216 w 495"/>
                <a:gd name="T65" fmla="*/ 235 h 480"/>
                <a:gd name="T66" fmla="*/ 210 w 495"/>
                <a:gd name="T67" fmla="*/ 230 h 480"/>
                <a:gd name="T68" fmla="*/ 197 w 495"/>
                <a:gd name="T69" fmla="*/ 216 h 480"/>
                <a:gd name="T70" fmla="*/ 185 w 495"/>
                <a:gd name="T71" fmla="*/ 203 h 480"/>
                <a:gd name="T72" fmla="*/ 172 w 495"/>
                <a:gd name="T73" fmla="*/ 189 h 480"/>
                <a:gd name="T74" fmla="*/ 159 w 495"/>
                <a:gd name="T75" fmla="*/ 174 h 480"/>
                <a:gd name="T76" fmla="*/ 146 w 495"/>
                <a:gd name="T77" fmla="*/ 160 h 480"/>
                <a:gd name="T78" fmla="*/ 133 w 495"/>
                <a:gd name="T79" fmla="*/ 145 h 480"/>
                <a:gd name="T80" fmla="*/ 120 w 495"/>
                <a:gd name="T81" fmla="*/ 131 h 480"/>
                <a:gd name="T82" fmla="*/ 106 w 495"/>
                <a:gd name="T83" fmla="*/ 116 h 480"/>
                <a:gd name="T84" fmla="*/ 94 w 495"/>
                <a:gd name="T85" fmla="*/ 102 h 480"/>
                <a:gd name="T86" fmla="*/ 80 w 495"/>
                <a:gd name="T87" fmla="*/ 89 h 480"/>
                <a:gd name="T88" fmla="*/ 67 w 495"/>
                <a:gd name="T89" fmla="*/ 74 h 480"/>
                <a:gd name="T90" fmla="*/ 53 w 495"/>
                <a:gd name="T91" fmla="*/ 60 h 480"/>
                <a:gd name="T92" fmla="*/ 40 w 495"/>
                <a:gd name="T93" fmla="*/ 46 h 480"/>
                <a:gd name="T94" fmla="*/ 27 w 495"/>
                <a:gd name="T95" fmla="*/ 33 h 480"/>
                <a:gd name="T96" fmla="*/ 13 w 495"/>
                <a:gd name="T97" fmla="*/ 19 h 480"/>
                <a:gd name="T98" fmla="*/ 0 w 495"/>
                <a:gd name="T99" fmla="*/ 7 h 480"/>
                <a:gd name="T100" fmla="*/ 3 w 495"/>
                <a:gd name="T101" fmla="*/ 3 h 480"/>
                <a:gd name="T102" fmla="*/ 6 w 495"/>
                <a:gd name="T103" fmla="*/ 1 h 480"/>
                <a:gd name="T104" fmla="*/ 10 w 495"/>
                <a:gd name="T105" fmla="*/ 0 h 480"/>
                <a:gd name="T106" fmla="*/ 14 w 495"/>
                <a:gd name="T107" fmla="*/ 0 h 48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95"/>
                <a:gd name="T163" fmla="*/ 0 h 480"/>
                <a:gd name="T164" fmla="*/ 495 w 495"/>
                <a:gd name="T165" fmla="*/ 480 h 48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95" h="480">
                  <a:moveTo>
                    <a:pt x="14" y="0"/>
                  </a:moveTo>
                  <a:lnTo>
                    <a:pt x="138" y="132"/>
                  </a:lnTo>
                  <a:lnTo>
                    <a:pt x="148" y="144"/>
                  </a:lnTo>
                  <a:lnTo>
                    <a:pt x="163" y="160"/>
                  </a:lnTo>
                  <a:lnTo>
                    <a:pt x="182" y="178"/>
                  </a:lnTo>
                  <a:lnTo>
                    <a:pt x="206" y="200"/>
                  </a:lnTo>
                  <a:lnTo>
                    <a:pt x="232" y="226"/>
                  </a:lnTo>
                  <a:lnTo>
                    <a:pt x="260" y="251"/>
                  </a:lnTo>
                  <a:lnTo>
                    <a:pt x="288" y="279"/>
                  </a:lnTo>
                  <a:lnTo>
                    <a:pt x="318" y="306"/>
                  </a:lnTo>
                  <a:lnTo>
                    <a:pt x="348" y="335"/>
                  </a:lnTo>
                  <a:lnTo>
                    <a:pt x="377" y="362"/>
                  </a:lnTo>
                  <a:lnTo>
                    <a:pt x="405" y="388"/>
                  </a:lnTo>
                  <a:lnTo>
                    <a:pt x="430" y="412"/>
                  </a:lnTo>
                  <a:lnTo>
                    <a:pt x="453" y="434"/>
                  </a:lnTo>
                  <a:lnTo>
                    <a:pt x="472" y="454"/>
                  </a:lnTo>
                  <a:lnTo>
                    <a:pt x="485" y="469"/>
                  </a:lnTo>
                  <a:lnTo>
                    <a:pt x="495" y="480"/>
                  </a:lnTo>
                  <a:lnTo>
                    <a:pt x="489" y="478"/>
                  </a:lnTo>
                  <a:lnTo>
                    <a:pt x="477" y="471"/>
                  </a:lnTo>
                  <a:lnTo>
                    <a:pt x="462" y="458"/>
                  </a:lnTo>
                  <a:lnTo>
                    <a:pt x="444" y="443"/>
                  </a:lnTo>
                  <a:lnTo>
                    <a:pt x="423" y="425"/>
                  </a:lnTo>
                  <a:lnTo>
                    <a:pt x="400" y="405"/>
                  </a:lnTo>
                  <a:lnTo>
                    <a:pt x="376" y="382"/>
                  </a:lnTo>
                  <a:lnTo>
                    <a:pt x="351" y="360"/>
                  </a:lnTo>
                  <a:lnTo>
                    <a:pt x="326" y="337"/>
                  </a:lnTo>
                  <a:lnTo>
                    <a:pt x="302" y="314"/>
                  </a:lnTo>
                  <a:lnTo>
                    <a:pt x="279" y="294"/>
                  </a:lnTo>
                  <a:lnTo>
                    <a:pt x="259" y="274"/>
                  </a:lnTo>
                  <a:lnTo>
                    <a:pt x="240" y="258"/>
                  </a:lnTo>
                  <a:lnTo>
                    <a:pt x="226" y="244"/>
                  </a:lnTo>
                  <a:lnTo>
                    <a:pt x="216" y="235"/>
                  </a:lnTo>
                  <a:lnTo>
                    <a:pt x="210" y="230"/>
                  </a:lnTo>
                  <a:lnTo>
                    <a:pt x="197" y="216"/>
                  </a:lnTo>
                  <a:lnTo>
                    <a:pt x="185" y="203"/>
                  </a:lnTo>
                  <a:lnTo>
                    <a:pt x="172" y="189"/>
                  </a:lnTo>
                  <a:lnTo>
                    <a:pt x="159" y="174"/>
                  </a:lnTo>
                  <a:lnTo>
                    <a:pt x="146" y="160"/>
                  </a:lnTo>
                  <a:lnTo>
                    <a:pt x="133" y="145"/>
                  </a:lnTo>
                  <a:lnTo>
                    <a:pt x="120" y="131"/>
                  </a:lnTo>
                  <a:lnTo>
                    <a:pt x="106" y="116"/>
                  </a:lnTo>
                  <a:lnTo>
                    <a:pt x="94" y="102"/>
                  </a:lnTo>
                  <a:lnTo>
                    <a:pt x="80" y="89"/>
                  </a:lnTo>
                  <a:lnTo>
                    <a:pt x="67" y="74"/>
                  </a:lnTo>
                  <a:lnTo>
                    <a:pt x="53" y="60"/>
                  </a:lnTo>
                  <a:lnTo>
                    <a:pt x="40" y="46"/>
                  </a:lnTo>
                  <a:lnTo>
                    <a:pt x="27" y="33"/>
                  </a:lnTo>
                  <a:lnTo>
                    <a:pt x="13" y="19"/>
                  </a:lnTo>
                  <a:lnTo>
                    <a:pt x="0" y="7"/>
                  </a:lnTo>
                  <a:lnTo>
                    <a:pt x="3" y="3"/>
                  </a:lnTo>
                  <a:lnTo>
                    <a:pt x="6" y="1"/>
                  </a:lnTo>
                  <a:lnTo>
                    <a:pt x="1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Freeform 59"/>
            <p:cNvSpPr>
              <a:spLocks/>
            </p:cNvSpPr>
            <p:nvPr/>
          </p:nvSpPr>
          <p:spPr bwMode="auto">
            <a:xfrm>
              <a:off x="1026" y="3249"/>
              <a:ext cx="211" cy="56"/>
            </a:xfrm>
            <a:custGeom>
              <a:avLst/>
              <a:gdLst>
                <a:gd name="T0" fmla="*/ 26 w 422"/>
                <a:gd name="T1" fmla="*/ 92 h 113"/>
                <a:gd name="T2" fmla="*/ 56 w 422"/>
                <a:gd name="T3" fmla="*/ 83 h 113"/>
                <a:gd name="T4" fmla="*/ 79 w 422"/>
                <a:gd name="T5" fmla="*/ 76 h 113"/>
                <a:gd name="T6" fmla="*/ 99 w 422"/>
                <a:gd name="T7" fmla="*/ 70 h 113"/>
                <a:gd name="T8" fmla="*/ 118 w 422"/>
                <a:gd name="T9" fmla="*/ 64 h 113"/>
                <a:gd name="T10" fmla="*/ 135 w 422"/>
                <a:gd name="T11" fmla="*/ 59 h 113"/>
                <a:gd name="T12" fmla="*/ 155 w 422"/>
                <a:gd name="T13" fmla="*/ 53 h 113"/>
                <a:gd name="T14" fmla="*/ 178 w 422"/>
                <a:gd name="T15" fmla="*/ 46 h 113"/>
                <a:gd name="T16" fmla="*/ 205 w 422"/>
                <a:gd name="T17" fmla="*/ 39 h 113"/>
                <a:gd name="T18" fmla="*/ 217 w 422"/>
                <a:gd name="T19" fmla="*/ 35 h 113"/>
                <a:gd name="T20" fmla="*/ 237 w 422"/>
                <a:gd name="T21" fmla="*/ 30 h 113"/>
                <a:gd name="T22" fmla="*/ 261 w 422"/>
                <a:gd name="T23" fmla="*/ 24 h 113"/>
                <a:gd name="T24" fmla="*/ 290 w 422"/>
                <a:gd name="T25" fmla="*/ 19 h 113"/>
                <a:gd name="T26" fmla="*/ 317 w 422"/>
                <a:gd name="T27" fmla="*/ 13 h 113"/>
                <a:gd name="T28" fmla="*/ 343 w 422"/>
                <a:gd name="T29" fmla="*/ 7 h 113"/>
                <a:gd name="T30" fmla="*/ 362 w 422"/>
                <a:gd name="T31" fmla="*/ 4 h 113"/>
                <a:gd name="T32" fmla="*/ 374 w 422"/>
                <a:gd name="T33" fmla="*/ 0 h 113"/>
                <a:gd name="T34" fmla="*/ 377 w 422"/>
                <a:gd name="T35" fmla="*/ 1 h 113"/>
                <a:gd name="T36" fmla="*/ 383 w 422"/>
                <a:gd name="T37" fmla="*/ 3 h 113"/>
                <a:gd name="T38" fmla="*/ 391 w 422"/>
                <a:gd name="T39" fmla="*/ 3 h 113"/>
                <a:gd name="T40" fmla="*/ 400 w 422"/>
                <a:gd name="T41" fmla="*/ 3 h 113"/>
                <a:gd name="T42" fmla="*/ 409 w 422"/>
                <a:gd name="T43" fmla="*/ 3 h 113"/>
                <a:gd name="T44" fmla="*/ 416 w 422"/>
                <a:gd name="T45" fmla="*/ 3 h 113"/>
                <a:gd name="T46" fmla="*/ 421 w 422"/>
                <a:gd name="T47" fmla="*/ 4 h 113"/>
                <a:gd name="T48" fmla="*/ 422 w 422"/>
                <a:gd name="T49" fmla="*/ 5 h 113"/>
                <a:gd name="T50" fmla="*/ 401 w 422"/>
                <a:gd name="T51" fmla="*/ 8 h 113"/>
                <a:gd name="T52" fmla="*/ 378 w 422"/>
                <a:gd name="T53" fmla="*/ 13 h 113"/>
                <a:gd name="T54" fmla="*/ 353 w 422"/>
                <a:gd name="T55" fmla="*/ 19 h 113"/>
                <a:gd name="T56" fmla="*/ 326 w 422"/>
                <a:gd name="T57" fmla="*/ 24 h 113"/>
                <a:gd name="T58" fmla="*/ 299 w 422"/>
                <a:gd name="T59" fmla="*/ 32 h 113"/>
                <a:gd name="T60" fmla="*/ 270 w 422"/>
                <a:gd name="T61" fmla="*/ 39 h 113"/>
                <a:gd name="T62" fmla="*/ 241 w 422"/>
                <a:gd name="T63" fmla="*/ 47 h 113"/>
                <a:gd name="T64" fmla="*/ 211 w 422"/>
                <a:gd name="T65" fmla="*/ 56 h 113"/>
                <a:gd name="T66" fmla="*/ 181 w 422"/>
                <a:gd name="T67" fmla="*/ 65 h 113"/>
                <a:gd name="T68" fmla="*/ 151 w 422"/>
                <a:gd name="T69" fmla="*/ 73 h 113"/>
                <a:gd name="T70" fmla="*/ 123 w 422"/>
                <a:gd name="T71" fmla="*/ 81 h 113"/>
                <a:gd name="T72" fmla="*/ 95 w 422"/>
                <a:gd name="T73" fmla="*/ 89 h 113"/>
                <a:gd name="T74" fmla="*/ 68 w 422"/>
                <a:gd name="T75" fmla="*/ 96 h 113"/>
                <a:gd name="T76" fmla="*/ 44 w 422"/>
                <a:gd name="T77" fmla="*/ 103 h 113"/>
                <a:gd name="T78" fmla="*/ 21 w 422"/>
                <a:gd name="T79" fmla="*/ 109 h 113"/>
                <a:gd name="T80" fmla="*/ 0 w 422"/>
                <a:gd name="T81" fmla="*/ 113 h 113"/>
                <a:gd name="T82" fmla="*/ 26 w 422"/>
                <a:gd name="T83" fmla="*/ 92 h 11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2"/>
                <a:gd name="T127" fmla="*/ 0 h 113"/>
                <a:gd name="T128" fmla="*/ 422 w 422"/>
                <a:gd name="T129" fmla="*/ 113 h 11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2" h="113">
                  <a:moveTo>
                    <a:pt x="26" y="92"/>
                  </a:moveTo>
                  <a:lnTo>
                    <a:pt x="56" y="83"/>
                  </a:lnTo>
                  <a:lnTo>
                    <a:pt x="79" y="76"/>
                  </a:lnTo>
                  <a:lnTo>
                    <a:pt x="99" y="70"/>
                  </a:lnTo>
                  <a:lnTo>
                    <a:pt x="118" y="64"/>
                  </a:lnTo>
                  <a:lnTo>
                    <a:pt x="135" y="59"/>
                  </a:lnTo>
                  <a:lnTo>
                    <a:pt x="155" y="53"/>
                  </a:lnTo>
                  <a:lnTo>
                    <a:pt x="178" y="46"/>
                  </a:lnTo>
                  <a:lnTo>
                    <a:pt x="205" y="39"/>
                  </a:lnTo>
                  <a:lnTo>
                    <a:pt x="217" y="35"/>
                  </a:lnTo>
                  <a:lnTo>
                    <a:pt x="237" y="30"/>
                  </a:lnTo>
                  <a:lnTo>
                    <a:pt x="261" y="24"/>
                  </a:lnTo>
                  <a:lnTo>
                    <a:pt x="290" y="19"/>
                  </a:lnTo>
                  <a:lnTo>
                    <a:pt x="317" y="13"/>
                  </a:lnTo>
                  <a:lnTo>
                    <a:pt x="343" y="7"/>
                  </a:lnTo>
                  <a:lnTo>
                    <a:pt x="362" y="4"/>
                  </a:lnTo>
                  <a:lnTo>
                    <a:pt x="374" y="0"/>
                  </a:lnTo>
                  <a:lnTo>
                    <a:pt x="377" y="1"/>
                  </a:lnTo>
                  <a:lnTo>
                    <a:pt x="383" y="3"/>
                  </a:lnTo>
                  <a:lnTo>
                    <a:pt x="391" y="3"/>
                  </a:lnTo>
                  <a:lnTo>
                    <a:pt x="400" y="3"/>
                  </a:lnTo>
                  <a:lnTo>
                    <a:pt x="409" y="3"/>
                  </a:lnTo>
                  <a:lnTo>
                    <a:pt x="416" y="3"/>
                  </a:lnTo>
                  <a:lnTo>
                    <a:pt x="421" y="4"/>
                  </a:lnTo>
                  <a:lnTo>
                    <a:pt x="422" y="5"/>
                  </a:lnTo>
                  <a:lnTo>
                    <a:pt x="401" y="8"/>
                  </a:lnTo>
                  <a:lnTo>
                    <a:pt x="378" y="13"/>
                  </a:lnTo>
                  <a:lnTo>
                    <a:pt x="353" y="19"/>
                  </a:lnTo>
                  <a:lnTo>
                    <a:pt x="326" y="24"/>
                  </a:lnTo>
                  <a:lnTo>
                    <a:pt x="299" y="32"/>
                  </a:lnTo>
                  <a:lnTo>
                    <a:pt x="270" y="39"/>
                  </a:lnTo>
                  <a:lnTo>
                    <a:pt x="241" y="47"/>
                  </a:lnTo>
                  <a:lnTo>
                    <a:pt x="211" y="56"/>
                  </a:lnTo>
                  <a:lnTo>
                    <a:pt x="181" y="65"/>
                  </a:lnTo>
                  <a:lnTo>
                    <a:pt x="151" y="73"/>
                  </a:lnTo>
                  <a:lnTo>
                    <a:pt x="123" y="81"/>
                  </a:lnTo>
                  <a:lnTo>
                    <a:pt x="95" y="89"/>
                  </a:lnTo>
                  <a:lnTo>
                    <a:pt x="68" y="96"/>
                  </a:lnTo>
                  <a:lnTo>
                    <a:pt x="44" y="103"/>
                  </a:lnTo>
                  <a:lnTo>
                    <a:pt x="21" y="109"/>
                  </a:lnTo>
                  <a:lnTo>
                    <a:pt x="0" y="113"/>
                  </a:lnTo>
                  <a:lnTo>
                    <a:pt x="26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Freeform 60"/>
            <p:cNvSpPr>
              <a:spLocks/>
            </p:cNvSpPr>
            <p:nvPr/>
          </p:nvSpPr>
          <p:spPr bwMode="auto">
            <a:xfrm>
              <a:off x="1023" y="3108"/>
              <a:ext cx="33" cy="122"/>
            </a:xfrm>
            <a:custGeom>
              <a:avLst/>
              <a:gdLst>
                <a:gd name="T0" fmla="*/ 37 w 66"/>
                <a:gd name="T1" fmla="*/ 0 h 243"/>
                <a:gd name="T2" fmla="*/ 44 w 66"/>
                <a:gd name="T3" fmla="*/ 0 h 243"/>
                <a:gd name="T4" fmla="*/ 40 w 66"/>
                <a:gd name="T5" fmla="*/ 23 h 243"/>
                <a:gd name="T6" fmla="*/ 34 w 66"/>
                <a:gd name="T7" fmla="*/ 46 h 243"/>
                <a:gd name="T8" fmla="*/ 28 w 66"/>
                <a:gd name="T9" fmla="*/ 69 h 243"/>
                <a:gd name="T10" fmla="*/ 22 w 66"/>
                <a:gd name="T11" fmla="*/ 92 h 243"/>
                <a:gd name="T12" fmla="*/ 19 w 66"/>
                <a:gd name="T13" fmla="*/ 115 h 243"/>
                <a:gd name="T14" fmla="*/ 19 w 66"/>
                <a:gd name="T15" fmla="*/ 140 h 243"/>
                <a:gd name="T16" fmla="*/ 21 w 66"/>
                <a:gd name="T17" fmla="*/ 163 h 243"/>
                <a:gd name="T18" fmla="*/ 30 w 66"/>
                <a:gd name="T19" fmla="*/ 187 h 243"/>
                <a:gd name="T20" fmla="*/ 34 w 66"/>
                <a:gd name="T21" fmla="*/ 195 h 243"/>
                <a:gd name="T22" fmla="*/ 37 w 66"/>
                <a:gd name="T23" fmla="*/ 202 h 243"/>
                <a:gd name="T24" fmla="*/ 42 w 66"/>
                <a:gd name="T25" fmla="*/ 209 h 243"/>
                <a:gd name="T26" fmla="*/ 47 w 66"/>
                <a:gd name="T27" fmla="*/ 217 h 243"/>
                <a:gd name="T28" fmla="*/ 51 w 66"/>
                <a:gd name="T29" fmla="*/ 224 h 243"/>
                <a:gd name="T30" fmla="*/ 57 w 66"/>
                <a:gd name="T31" fmla="*/ 231 h 243"/>
                <a:gd name="T32" fmla="*/ 62 w 66"/>
                <a:gd name="T33" fmla="*/ 236 h 243"/>
                <a:gd name="T34" fmla="*/ 66 w 66"/>
                <a:gd name="T35" fmla="*/ 243 h 243"/>
                <a:gd name="T36" fmla="*/ 58 w 66"/>
                <a:gd name="T37" fmla="*/ 243 h 243"/>
                <a:gd name="T38" fmla="*/ 50 w 66"/>
                <a:gd name="T39" fmla="*/ 241 h 243"/>
                <a:gd name="T40" fmla="*/ 43 w 66"/>
                <a:gd name="T41" fmla="*/ 235 h 243"/>
                <a:gd name="T42" fmla="*/ 36 w 66"/>
                <a:gd name="T43" fmla="*/ 228 h 243"/>
                <a:gd name="T44" fmla="*/ 30 w 66"/>
                <a:gd name="T45" fmla="*/ 220 h 243"/>
                <a:gd name="T46" fmla="*/ 25 w 66"/>
                <a:gd name="T47" fmla="*/ 212 h 243"/>
                <a:gd name="T48" fmla="*/ 20 w 66"/>
                <a:gd name="T49" fmla="*/ 205 h 243"/>
                <a:gd name="T50" fmla="*/ 15 w 66"/>
                <a:gd name="T51" fmla="*/ 199 h 243"/>
                <a:gd name="T52" fmla="*/ 5 w 66"/>
                <a:gd name="T53" fmla="*/ 175 h 243"/>
                <a:gd name="T54" fmla="*/ 0 w 66"/>
                <a:gd name="T55" fmla="*/ 150 h 243"/>
                <a:gd name="T56" fmla="*/ 0 w 66"/>
                <a:gd name="T57" fmla="*/ 125 h 243"/>
                <a:gd name="T58" fmla="*/ 4 w 66"/>
                <a:gd name="T59" fmla="*/ 99 h 243"/>
                <a:gd name="T60" fmla="*/ 11 w 66"/>
                <a:gd name="T61" fmla="*/ 74 h 243"/>
                <a:gd name="T62" fmla="*/ 20 w 66"/>
                <a:gd name="T63" fmla="*/ 49 h 243"/>
                <a:gd name="T64" fmla="*/ 29 w 66"/>
                <a:gd name="T65" fmla="*/ 24 h 243"/>
                <a:gd name="T66" fmla="*/ 37 w 66"/>
                <a:gd name="T67" fmla="*/ 0 h 2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6"/>
                <a:gd name="T103" fmla="*/ 0 h 243"/>
                <a:gd name="T104" fmla="*/ 66 w 66"/>
                <a:gd name="T105" fmla="*/ 243 h 24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6" h="243">
                  <a:moveTo>
                    <a:pt x="37" y="0"/>
                  </a:moveTo>
                  <a:lnTo>
                    <a:pt x="44" y="0"/>
                  </a:lnTo>
                  <a:lnTo>
                    <a:pt x="40" y="23"/>
                  </a:lnTo>
                  <a:lnTo>
                    <a:pt x="34" y="46"/>
                  </a:lnTo>
                  <a:lnTo>
                    <a:pt x="28" y="69"/>
                  </a:lnTo>
                  <a:lnTo>
                    <a:pt x="22" y="92"/>
                  </a:lnTo>
                  <a:lnTo>
                    <a:pt x="19" y="115"/>
                  </a:lnTo>
                  <a:lnTo>
                    <a:pt x="19" y="140"/>
                  </a:lnTo>
                  <a:lnTo>
                    <a:pt x="21" y="163"/>
                  </a:lnTo>
                  <a:lnTo>
                    <a:pt x="30" y="187"/>
                  </a:lnTo>
                  <a:lnTo>
                    <a:pt x="34" y="195"/>
                  </a:lnTo>
                  <a:lnTo>
                    <a:pt x="37" y="202"/>
                  </a:lnTo>
                  <a:lnTo>
                    <a:pt x="42" y="209"/>
                  </a:lnTo>
                  <a:lnTo>
                    <a:pt x="47" y="217"/>
                  </a:lnTo>
                  <a:lnTo>
                    <a:pt x="51" y="224"/>
                  </a:lnTo>
                  <a:lnTo>
                    <a:pt x="57" y="231"/>
                  </a:lnTo>
                  <a:lnTo>
                    <a:pt x="62" y="236"/>
                  </a:lnTo>
                  <a:lnTo>
                    <a:pt x="66" y="243"/>
                  </a:lnTo>
                  <a:lnTo>
                    <a:pt x="58" y="243"/>
                  </a:lnTo>
                  <a:lnTo>
                    <a:pt x="50" y="241"/>
                  </a:lnTo>
                  <a:lnTo>
                    <a:pt x="43" y="235"/>
                  </a:lnTo>
                  <a:lnTo>
                    <a:pt x="36" y="228"/>
                  </a:lnTo>
                  <a:lnTo>
                    <a:pt x="30" y="220"/>
                  </a:lnTo>
                  <a:lnTo>
                    <a:pt x="25" y="212"/>
                  </a:lnTo>
                  <a:lnTo>
                    <a:pt x="20" y="205"/>
                  </a:lnTo>
                  <a:lnTo>
                    <a:pt x="15" y="199"/>
                  </a:lnTo>
                  <a:lnTo>
                    <a:pt x="5" y="175"/>
                  </a:lnTo>
                  <a:lnTo>
                    <a:pt x="0" y="150"/>
                  </a:lnTo>
                  <a:lnTo>
                    <a:pt x="0" y="125"/>
                  </a:lnTo>
                  <a:lnTo>
                    <a:pt x="4" y="99"/>
                  </a:lnTo>
                  <a:lnTo>
                    <a:pt x="11" y="74"/>
                  </a:lnTo>
                  <a:lnTo>
                    <a:pt x="20" y="49"/>
                  </a:lnTo>
                  <a:lnTo>
                    <a:pt x="29" y="24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Freeform 61"/>
            <p:cNvSpPr>
              <a:spLocks/>
            </p:cNvSpPr>
            <p:nvPr/>
          </p:nvSpPr>
          <p:spPr bwMode="auto">
            <a:xfrm>
              <a:off x="1045" y="2842"/>
              <a:ext cx="85" cy="236"/>
            </a:xfrm>
            <a:custGeom>
              <a:avLst/>
              <a:gdLst>
                <a:gd name="T0" fmla="*/ 147 w 171"/>
                <a:gd name="T1" fmla="*/ 7 h 471"/>
                <a:gd name="T2" fmla="*/ 152 w 171"/>
                <a:gd name="T3" fmla="*/ 5 h 471"/>
                <a:gd name="T4" fmla="*/ 161 w 171"/>
                <a:gd name="T5" fmla="*/ 1 h 471"/>
                <a:gd name="T6" fmla="*/ 167 w 171"/>
                <a:gd name="T7" fmla="*/ 0 h 471"/>
                <a:gd name="T8" fmla="*/ 171 w 171"/>
                <a:gd name="T9" fmla="*/ 0 h 471"/>
                <a:gd name="T10" fmla="*/ 143 w 171"/>
                <a:gd name="T11" fmla="*/ 52 h 471"/>
                <a:gd name="T12" fmla="*/ 117 w 171"/>
                <a:gd name="T13" fmla="*/ 106 h 471"/>
                <a:gd name="T14" fmla="*/ 91 w 171"/>
                <a:gd name="T15" fmla="*/ 164 h 471"/>
                <a:gd name="T16" fmla="*/ 68 w 171"/>
                <a:gd name="T17" fmla="*/ 224 h 471"/>
                <a:gd name="T18" fmla="*/ 48 w 171"/>
                <a:gd name="T19" fmla="*/ 285 h 471"/>
                <a:gd name="T20" fmla="*/ 32 w 171"/>
                <a:gd name="T21" fmla="*/ 346 h 471"/>
                <a:gd name="T22" fmla="*/ 19 w 171"/>
                <a:gd name="T23" fmla="*/ 407 h 471"/>
                <a:gd name="T24" fmla="*/ 11 w 171"/>
                <a:gd name="T25" fmla="*/ 465 h 471"/>
                <a:gd name="T26" fmla="*/ 10 w 171"/>
                <a:gd name="T27" fmla="*/ 469 h 471"/>
                <a:gd name="T28" fmla="*/ 7 w 171"/>
                <a:gd name="T29" fmla="*/ 471 h 471"/>
                <a:gd name="T30" fmla="*/ 4 w 171"/>
                <a:gd name="T31" fmla="*/ 471 h 471"/>
                <a:gd name="T32" fmla="*/ 0 w 171"/>
                <a:gd name="T33" fmla="*/ 469 h 471"/>
                <a:gd name="T34" fmla="*/ 7 w 171"/>
                <a:gd name="T35" fmla="*/ 408 h 471"/>
                <a:gd name="T36" fmla="*/ 18 w 171"/>
                <a:gd name="T37" fmla="*/ 347 h 471"/>
                <a:gd name="T38" fmla="*/ 33 w 171"/>
                <a:gd name="T39" fmla="*/ 286 h 471"/>
                <a:gd name="T40" fmla="*/ 50 w 171"/>
                <a:gd name="T41" fmla="*/ 227 h 471"/>
                <a:gd name="T42" fmla="*/ 71 w 171"/>
                <a:gd name="T43" fmla="*/ 168 h 471"/>
                <a:gd name="T44" fmla="*/ 94 w 171"/>
                <a:gd name="T45" fmla="*/ 112 h 471"/>
                <a:gd name="T46" fmla="*/ 119 w 171"/>
                <a:gd name="T47" fmla="*/ 58 h 471"/>
                <a:gd name="T48" fmla="*/ 147 w 171"/>
                <a:gd name="T49" fmla="*/ 7 h 4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1"/>
                <a:gd name="T76" fmla="*/ 0 h 471"/>
                <a:gd name="T77" fmla="*/ 171 w 171"/>
                <a:gd name="T78" fmla="*/ 471 h 4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1" h="471">
                  <a:moveTo>
                    <a:pt x="147" y="7"/>
                  </a:moveTo>
                  <a:lnTo>
                    <a:pt x="152" y="5"/>
                  </a:lnTo>
                  <a:lnTo>
                    <a:pt x="161" y="1"/>
                  </a:lnTo>
                  <a:lnTo>
                    <a:pt x="167" y="0"/>
                  </a:lnTo>
                  <a:lnTo>
                    <a:pt x="171" y="0"/>
                  </a:lnTo>
                  <a:lnTo>
                    <a:pt x="143" y="52"/>
                  </a:lnTo>
                  <a:lnTo>
                    <a:pt x="117" y="106"/>
                  </a:lnTo>
                  <a:lnTo>
                    <a:pt x="91" y="164"/>
                  </a:lnTo>
                  <a:lnTo>
                    <a:pt x="68" y="224"/>
                  </a:lnTo>
                  <a:lnTo>
                    <a:pt x="48" y="285"/>
                  </a:lnTo>
                  <a:lnTo>
                    <a:pt x="32" y="346"/>
                  </a:lnTo>
                  <a:lnTo>
                    <a:pt x="19" y="407"/>
                  </a:lnTo>
                  <a:lnTo>
                    <a:pt x="11" y="465"/>
                  </a:lnTo>
                  <a:lnTo>
                    <a:pt x="10" y="469"/>
                  </a:lnTo>
                  <a:lnTo>
                    <a:pt x="7" y="471"/>
                  </a:lnTo>
                  <a:lnTo>
                    <a:pt x="4" y="471"/>
                  </a:lnTo>
                  <a:lnTo>
                    <a:pt x="0" y="469"/>
                  </a:lnTo>
                  <a:lnTo>
                    <a:pt x="7" y="408"/>
                  </a:lnTo>
                  <a:lnTo>
                    <a:pt x="18" y="347"/>
                  </a:lnTo>
                  <a:lnTo>
                    <a:pt x="33" y="286"/>
                  </a:lnTo>
                  <a:lnTo>
                    <a:pt x="50" y="227"/>
                  </a:lnTo>
                  <a:lnTo>
                    <a:pt x="71" y="168"/>
                  </a:lnTo>
                  <a:lnTo>
                    <a:pt x="94" y="112"/>
                  </a:lnTo>
                  <a:lnTo>
                    <a:pt x="119" y="58"/>
                  </a:lnTo>
                  <a:lnTo>
                    <a:pt x="14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Freeform 62"/>
            <p:cNvSpPr>
              <a:spLocks/>
            </p:cNvSpPr>
            <p:nvPr/>
          </p:nvSpPr>
          <p:spPr bwMode="auto">
            <a:xfrm>
              <a:off x="1061" y="3127"/>
              <a:ext cx="147" cy="86"/>
            </a:xfrm>
            <a:custGeom>
              <a:avLst/>
              <a:gdLst>
                <a:gd name="T0" fmla="*/ 126 w 293"/>
                <a:gd name="T1" fmla="*/ 31 h 172"/>
                <a:gd name="T2" fmla="*/ 147 w 293"/>
                <a:gd name="T3" fmla="*/ 28 h 172"/>
                <a:gd name="T4" fmla="*/ 168 w 293"/>
                <a:gd name="T5" fmla="*/ 23 h 172"/>
                <a:gd name="T6" fmla="*/ 190 w 293"/>
                <a:gd name="T7" fmla="*/ 20 h 172"/>
                <a:gd name="T8" fmla="*/ 210 w 293"/>
                <a:gd name="T9" fmla="*/ 15 h 172"/>
                <a:gd name="T10" fmla="*/ 232 w 293"/>
                <a:gd name="T11" fmla="*/ 12 h 172"/>
                <a:gd name="T12" fmla="*/ 253 w 293"/>
                <a:gd name="T13" fmla="*/ 7 h 172"/>
                <a:gd name="T14" fmla="*/ 274 w 293"/>
                <a:gd name="T15" fmla="*/ 4 h 172"/>
                <a:gd name="T16" fmla="*/ 293 w 293"/>
                <a:gd name="T17" fmla="*/ 0 h 172"/>
                <a:gd name="T18" fmla="*/ 289 w 293"/>
                <a:gd name="T19" fmla="*/ 8 h 172"/>
                <a:gd name="T20" fmla="*/ 281 w 293"/>
                <a:gd name="T21" fmla="*/ 13 h 172"/>
                <a:gd name="T22" fmla="*/ 273 w 293"/>
                <a:gd name="T23" fmla="*/ 15 h 172"/>
                <a:gd name="T24" fmla="*/ 264 w 293"/>
                <a:gd name="T25" fmla="*/ 19 h 172"/>
                <a:gd name="T26" fmla="*/ 253 w 293"/>
                <a:gd name="T27" fmla="*/ 19 h 172"/>
                <a:gd name="T28" fmla="*/ 243 w 293"/>
                <a:gd name="T29" fmla="*/ 20 h 172"/>
                <a:gd name="T30" fmla="*/ 232 w 293"/>
                <a:gd name="T31" fmla="*/ 22 h 172"/>
                <a:gd name="T32" fmla="*/ 223 w 293"/>
                <a:gd name="T33" fmla="*/ 24 h 172"/>
                <a:gd name="T34" fmla="*/ 213 w 293"/>
                <a:gd name="T35" fmla="*/ 27 h 172"/>
                <a:gd name="T36" fmla="*/ 202 w 293"/>
                <a:gd name="T37" fmla="*/ 29 h 172"/>
                <a:gd name="T38" fmla="*/ 192 w 293"/>
                <a:gd name="T39" fmla="*/ 30 h 172"/>
                <a:gd name="T40" fmla="*/ 180 w 293"/>
                <a:gd name="T41" fmla="*/ 30 h 172"/>
                <a:gd name="T42" fmla="*/ 161 w 293"/>
                <a:gd name="T43" fmla="*/ 34 h 172"/>
                <a:gd name="T44" fmla="*/ 142 w 293"/>
                <a:gd name="T45" fmla="*/ 38 h 172"/>
                <a:gd name="T46" fmla="*/ 123 w 293"/>
                <a:gd name="T47" fmla="*/ 44 h 172"/>
                <a:gd name="T48" fmla="*/ 104 w 293"/>
                <a:gd name="T49" fmla="*/ 52 h 172"/>
                <a:gd name="T50" fmla="*/ 88 w 293"/>
                <a:gd name="T51" fmla="*/ 61 h 172"/>
                <a:gd name="T52" fmla="*/ 72 w 293"/>
                <a:gd name="T53" fmla="*/ 72 h 172"/>
                <a:gd name="T54" fmla="*/ 59 w 293"/>
                <a:gd name="T55" fmla="*/ 85 h 172"/>
                <a:gd name="T56" fmla="*/ 49 w 293"/>
                <a:gd name="T57" fmla="*/ 102 h 172"/>
                <a:gd name="T58" fmla="*/ 42 w 293"/>
                <a:gd name="T59" fmla="*/ 110 h 172"/>
                <a:gd name="T60" fmla="*/ 36 w 293"/>
                <a:gd name="T61" fmla="*/ 118 h 172"/>
                <a:gd name="T62" fmla="*/ 31 w 293"/>
                <a:gd name="T63" fmla="*/ 126 h 172"/>
                <a:gd name="T64" fmla="*/ 26 w 293"/>
                <a:gd name="T65" fmla="*/ 135 h 172"/>
                <a:gd name="T66" fmla="*/ 21 w 293"/>
                <a:gd name="T67" fmla="*/ 143 h 172"/>
                <a:gd name="T68" fmla="*/ 17 w 293"/>
                <a:gd name="T69" fmla="*/ 152 h 172"/>
                <a:gd name="T70" fmla="*/ 13 w 293"/>
                <a:gd name="T71" fmla="*/ 161 h 172"/>
                <a:gd name="T72" fmla="*/ 10 w 293"/>
                <a:gd name="T73" fmla="*/ 172 h 172"/>
                <a:gd name="T74" fmla="*/ 0 w 293"/>
                <a:gd name="T75" fmla="*/ 168 h 172"/>
                <a:gd name="T76" fmla="*/ 5 w 293"/>
                <a:gd name="T77" fmla="*/ 146 h 172"/>
                <a:gd name="T78" fmla="*/ 12 w 293"/>
                <a:gd name="T79" fmla="*/ 126 h 172"/>
                <a:gd name="T80" fmla="*/ 19 w 293"/>
                <a:gd name="T81" fmla="*/ 105 h 172"/>
                <a:gd name="T82" fmla="*/ 31 w 293"/>
                <a:gd name="T83" fmla="*/ 85 h 172"/>
                <a:gd name="T84" fmla="*/ 44 w 293"/>
                <a:gd name="T85" fmla="*/ 68 h 172"/>
                <a:gd name="T86" fmla="*/ 65 w 293"/>
                <a:gd name="T87" fmla="*/ 53 h 172"/>
                <a:gd name="T88" fmla="*/ 92 w 293"/>
                <a:gd name="T89" fmla="*/ 41 h 172"/>
                <a:gd name="T90" fmla="*/ 126 w 293"/>
                <a:gd name="T91" fmla="*/ 31 h 17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93"/>
                <a:gd name="T139" fmla="*/ 0 h 172"/>
                <a:gd name="T140" fmla="*/ 293 w 293"/>
                <a:gd name="T141" fmla="*/ 172 h 17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93" h="172">
                  <a:moveTo>
                    <a:pt x="126" y="31"/>
                  </a:moveTo>
                  <a:lnTo>
                    <a:pt x="147" y="28"/>
                  </a:lnTo>
                  <a:lnTo>
                    <a:pt x="168" y="23"/>
                  </a:lnTo>
                  <a:lnTo>
                    <a:pt x="190" y="20"/>
                  </a:lnTo>
                  <a:lnTo>
                    <a:pt x="210" y="15"/>
                  </a:lnTo>
                  <a:lnTo>
                    <a:pt x="232" y="12"/>
                  </a:lnTo>
                  <a:lnTo>
                    <a:pt x="253" y="7"/>
                  </a:lnTo>
                  <a:lnTo>
                    <a:pt x="274" y="4"/>
                  </a:lnTo>
                  <a:lnTo>
                    <a:pt x="293" y="0"/>
                  </a:lnTo>
                  <a:lnTo>
                    <a:pt x="289" y="8"/>
                  </a:lnTo>
                  <a:lnTo>
                    <a:pt x="281" y="13"/>
                  </a:lnTo>
                  <a:lnTo>
                    <a:pt x="273" y="15"/>
                  </a:lnTo>
                  <a:lnTo>
                    <a:pt x="264" y="19"/>
                  </a:lnTo>
                  <a:lnTo>
                    <a:pt x="253" y="19"/>
                  </a:lnTo>
                  <a:lnTo>
                    <a:pt x="243" y="20"/>
                  </a:lnTo>
                  <a:lnTo>
                    <a:pt x="232" y="22"/>
                  </a:lnTo>
                  <a:lnTo>
                    <a:pt x="223" y="24"/>
                  </a:lnTo>
                  <a:lnTo>
                    <a:pt x="213" y="27"/>
                  </a:lnTo>
                  <a:lnTo>
                    <a:pt x="202" y="29"/>
                  </a:lnTo>
                  <a:lnTo>
                    <a:pt x="192" y="30"/>
                  </a:lnTo>
                  <a:lnTo>
                    <a:pt x="180" y="30"/>
                  </a:lnTo>
                  <a:lnTo>
                    <a:pt x="161" y="34"/>
                  </a:lnTo>
                  <a:lnTo>
                    <a:pt x="142" y="38"/>
                  </a:lnTo>
                  <a:lnTo>
                    <a:pt x="123" y="44"/>
                  </a:lnTo>
                  <a:lnTo>
                    <a:pt x="104" y="52"/>
                  </a:lnTo>
                  <a:lnTo>
                    <a:pt x="88" y="61"/>
                  </a:lnTo>
                  <a:lnTo>
                    <a:pt x="72" y="72"/>
                  </a:lnTo>
                  <a:lnTo>
                    <a:pt x="59" y="85"/>
                  </a:lnTo>
                  <a:lnTo>
                    <a:pt x="49" y="102"/>
                  </a:lnTo>
                  <a:lnTo>
                    <a:pt x="42" y="110"/>
                  </a:lnTo>
                  <a:lnTo>
                    <a:pt x="36" y="118"/>
                  </a:lnTo>
                  <a:lnTo>
                    <a:pt x="31" y="126"/>
                  </a:lnTo>
                  <a:lnTo>
                    <a:pt x="26" y="135"/>
                  </a:lnTo>
                  <a:lnTo>
                    <a:pt x="21" y="143"/>
                  </a:lnTo>
                  <a:lnTo>
                    <a:pt x="17" y="152"/>
                  </a:lnTo>
                  <a:lnTo>
                    <a:pt x="13" y="161"/>
                  </a:lnTo>
                  <a:lnTo>
                    <a:pt x="10" y="172"/>
                  </a:lnTo>
                  <a:lnTo>
                    <a:pt x="0" y="168"/>
                  </a:lnTo>
                  <a:lnTo>
                    <a:pt x="5" y="146"/>
                  </a:lnTo>
                  <a:lnTo>
                    <a:pt x="12" y="126"/>
                  </a:lnTo>
                  <a:lnTo>
                    <a:pt x="19" y="105"/>
                  </a:lnTo>
                  <a:lnTo>
                    <a:pt x="31" y="85"/>
                  </a:lnTo>
                  <a:lnTo>
                    <a:pt x="44" y="68"/>
                  </a:lnTo>
                  <a:lnTo>
                    <a:pt x="65" y="53"/>
                  </a:lnTo>
                  <a:lnTo>
                    <a:pt x="92" y="41"/>
                  </a:lnTo>
                  <a:lnTo>
                    <a:pt x="126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Freeform 63"/>
            <p:cNvSpPr>
              <a:spLocks/>
            </p:cNvSpPr>
            <p:nvPr/>
          </p:nvSpPr>
          <p:spPr bwMode="auto">
            <a:xfrm>
              <a:off x="1065" y="3235"/>
              <a:ext cx="117" cy="11"/>
            </a:xfrm>
            <a:custGeom>
              <a:avLst/>
              <a:gdLst>
                <a:gd name="T0" fmla="*/ 31 w 234"/>
                <a:gd name="T1" fmla="*/ 0 h 23"/>
                <a:gd name="T2" fmla="*/ 42 w 234"/>
                <a:gd name="T3" fmla="*/ 1 h 23"/>
                <a:gd name="T4" fmla="*/ 55 w 234"/>
                <a:gd name="T5" fmla="*/ 1 h 23"/>
                <a:gd name="T6" fmla="*/ 68 w 234"/>
                <a:gd name="T7" fmla="*/ 2 h 23"/>
                <a:gd name="T8" fmla="*/ 79 w 234"/>
                <a:gd name="T9" fmla="*/ 2 h 23"/>
                <a:gd name="T10" fmla="*/ 92 w 234"/>
                <a:gd name="T11" fmla="*/ 3 h 23"/>
                <a:gd name="T12" fmla="*/ 105 w 234"/>
                <a:gd name="T13" fmla="*/ 3 h 23"/>
                <a:gd name="T14" fmla="*/ 117 w 234"/>
                <a:gd name="T15" fmla="*/ 3 h 23"/>
                <a:gd name="T16" fmla="*/ 130 w 234"/>
                <a:gd name="T17" fmla="*/ 3 h 23"/>
                <a:gd name="T18" fmla="*/ 143 w 234"/>
                <a:gd name="T19" fmla="*/ 3 h 23"/>
                <a:gd name="T20" fmla="*/ 156 w 234"/>
                <a:gd name="T21" fmla="*/ 4 h 23"/>
                <a:gd name="T22" fmla="*/ 169 w 234"/>
                <a:gd name="T23" fmla="*/ 4 h 23"/>
                <a:gd name="T24" fmla="*/ 182 w 234"/>
                <a:gd name="T25" fmla="*/ 4 h 23"/>
                <a:gd name="T26" fmla="*/ 194 w 234"/>
                <a:gd name="T27" fmla="*/ 4 h 23"/>
                <a:gd name="T28" fmla="*/ 207 w 234"/>
                <a:gd name="T29" fmla="*/ 4 h 23"/>
                <a:gd name="T30" fmla="*/ 220 w 234"/>
                <a:gd name="T31" fmla="*/ 5 h 23"/>
                <a:gd name="T32" fmla="*/ 232 w 234"/>
                <a:gd name="T33" fmla="*/ 5 h 23"/>
                <a:gd name="T34" fmla="*/ 232 w 234"/>
                <a:gd name="T35" fmla="*/ 9 h 23"/>
                <a:gd name="T36" fmla="*/ 234 w 234"/>
                <a:gd name="T37" fmla="*/ 12 h 23"/>
                <a:gd name="T38" fmla="*/ 234 w 234"/>
                <a:gd name="T39" fmla="*/ 15 h 23"/>
                <a:gd name="T40" fmla="*/ 230 w 234"/>
                <a:gd name="T41" fmla="*/ 16 h 23"/>
                <a:gd name="T42" fmla="*/ 213 w 234"/>
                <a:gd name="T43" fmla="*/ 18 h 23"/>
                <a:gd name="T44" fmla="*/ 197 w 234"/>
                <a:gd name="T45" fmla="*/ 19 h 23"/>
                <a:gd name="T46" fmla="*/ 181 w 234"/>
                <a:gd name="T47" fmla="*/ 20 h 23"/>
                <a:gd name="T48" fmla="*/ 164 w 234"/>
                <a:gd name="T49" fmla="*/ 21 h 23"/>
                <a:gd name="T50" fmla="*/ 148 w 234"/>
                <a:gd name="T51" fmla="*/ 23 h 23"/>
                <a:gd name="T52" fmla="*/ 133 w 234"/>
                <a:gd name="T53" fmla="*/ 23 h 23"/>
                <a:gd name="T54" fmla="*/ 118 w 234"/>
                <a:gd name="T55" fmla="*/ 23 h 23"/>
                <a:gd name="T56" fmla="*/ 103 w 234"/>
                <a:gd name="T57" fmla="*/ 23 h 23"/>
                <a:gd name="T58" fmla="*/ 88 w 234"/>
                <a:gd name="T59" fmla="*/ 23 h 23"/>
                <a:gd name="T60" fmla="*/ 75 w 234"/>
                <a:gd name="T61" fmla="*/ 23 h 23"/>
                <a:gd name="T62" fmla="*/ 61 w 234"/>
                <a:gd name="T63" fmla="*/ 21 h 23"/>
                <a:gd name="T64" fmla="*/ 48 w 234"/>
                <a:gd name="T65" fmla="*/ 21 h 23"/>
                <a:gd name="T66" fmla="*/ 35 w 234"/>
                <a:gd name="T67" fmla="*/ 20 h 23"/>
                <a:gd name="T68" fmla="*/ 23 w 234"/>
                <a:gd name="T69" fmla="*/ 19 h 23"/>
                <a:gd name="T70" fmla="*/ 11 w 234"/>
                <a:gd name="T71" fmla="*/ 17 h 23"/>
                <a:gd name="T72" fmla="*/ 0 w 234"/>
                <a:gd name="T73" fmla="*/ 16 h 23"/>
                <a:gd name="T74" fmla="*/ 4 w 234"/>
                <a:gd name="T75" fmla="*/ 12 h 23"/>
                <a:gd name="T76" fmla="*/ 15 w 234"/>
                <a:gd name="T77" fmla="*/ 8 h 23"/>
                <a:gd name="T78" fmla="*/ 25 w 234"/>
                <a:gd name="T79" fmla="*/ 3 h 23"/>
                <a:gd name="T80" fmla="*/ 31 w 234"/>
                <a:gd name="T81" fmla="*/ 0 h 2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34"/>
                <a:gd name="T124" fmla="*/ 0 h 23"/>
                <a:gd name="T125" fmla="*/ 234 w 234"/>
                <a:gd name="T126" fmla="*/ 23 h 2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34" h="23">
                  <a:moveTo>
                    <a:pt x="31" y="0"/>
                  </a:moveTo>
                  <a:lnTo>
                    <a:pt x="42" y="1"/>
                  </a:lnTo>
                  <a:lnTo>
                    <a:pt x="55" y="1"/>
                  </a:lnTo>
                  <a:lnTo>
                    <a:pt x="68" y="2"/>
                  </a:lnTo>
                  <a:lnTo>
                    <a:pt x="79" y="2"/>
                  </a:lnTo>
                  <a:lnTo>
                    <a:pt x="92" y="3"/>
                  </a:lnTo>
                  <a:lnTo>
                    <a:pt x="105" y="3"/>
                  </a:lnTo>
                  <a:lnTo>
                    <a:pt x="117" y="3"/>
                  </a:lnTo>
                  <a:lnTo>
                    <a:pt x="130" y="3"/>
                  </a:lnTo>
                  <a:lnTo>
                    <a:pt x="143" y="3"/>
                  </a:lnTo>
                  <a:lnTo>
                    <a:pt x="156" y="4"/>
                  </a:lnTo>
                  <a:lnTo>
                    <a:pt x="169" y="4"/>
                  </a:lnTo>
                  <a:lnTo>
                    <a:pt x="182" y="4"/>
                  </a:lnTo>
                  <a:lnTo>
                    <a:pt x="194" y="4"/>
                  </a:lnTo>
                  <a:lnTo>
                    <a:pt x="207" y="4"/>
                  </a:lnTo>
                  <a:lnTo>
                    <a:pt x="220" y="5"/>
                  </a:lnTo>
                  <a:lnTo>
                    <a:pt x="232" y="5"/>
                  </a:lnTo>
                  <a:lnTo>
                    <a:pt x="232" y="9"/>
                  </a:lnTo>
                  <a:lnTo>
                    <a:pt x="234" y="12"/>
                  </a:lnTo>
                  <a:lnTo>
                    <a:pt x="234" y="15"/>
                  </a:lnTo>
                  <a:lnTo>
                    <a:pt x="230" y="16"/>
                  </a:lnTo>
                  <a:lnTo>
                    <a:pt x="213" y="18"/>
                  </a:lnTo>
                  <a:lnTo>
                    <a:pt x="197" y="19"/>
                  </a:lnTo>
                  <a:lnTo>
                    <a:pt x="181" y="20"/>
                  </a:lnTo>
                  <a:lnTo>
                    <a:pt x="164" y="21"/>
                  </a:lnTo>
                  <a:lnTo>
                    <a:pt x="148" y="23"/>
                  </a:lnTo>
                  <a:lnTo>
                    <a:pt x="133" y="23"/>
                  </a:lnTo>
                  <a:lnTo>
                    <a:pt x="118" y="23"/>
                  </a:lnTo>
                  <a:lnTo>
                    <a:pt x="103" y="23"/>
                  </a:lnTo>
                  <a:lnTo>
                    <a:pt x="88" y="23"/>
                  </a:lnTo>
                  <a:lnTo>
                    <a:pt x="75" y="23"/>
                  </a:lnTo>
                  <a:lnTo>
                    <a:pt x="61" y="21"/>
                  </a:lnTo>
                  <a:lnTo>
                    <a:pt x="48" y="21"/>
                  </a:lnTo>
                  <a:lnTo>
                    <a:pt x="35" y="20"/>
                  </a:lnTo>
                  <a:lnTo>
                    <a:pt x="23" y="19"/>
                  </a:lnTo>
                  <a:lnTo>
                    <a:pt x="11" y="17"/>
                  </a:lnTo>
                  <a:lnTo>
                    <a:pt x="0" y="16"/>
                  </a:lnTo>
                  <a:lnTo>
                    <a:pt x="4" y="12"/>
                  </a:lnTo>
                  <a:lnTo>
                    <a:pt x="15" y="8"/>
                  </a:lnTo>
                  <a:lnTo>
                    <a:pt x="25" y="3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Freeform 64"/>
            <p:cNvSpPr>
              <a:spLocks/>
            </p:cNvSpPr>
            <p:nvPr/>
          </p:nvSpPr>
          <p:spPr bwMode="auto">
            <a:xfrm>
              <a:off x="1088" y="3091"/>
              <a:ext cx="56" cy="21"/>
            </a:xfrm>
            <a:custGeom>
              <a:avLst/>
              <a:gdLst>
                <a:gd name="T0" fmla="*/ 80 w 113"/>
                <a:gd name="T1" fmla="*/ 0 h 40"/>
                <a:gd name="T2" fmla="*/ 88 w 113"/>
                <a:gd name="T3" fmla="*/ 3 h 40"/>
                <a:gd name="T4" fmla="*/ 96 w 113"/>
                <a:gd name="T5" fmla="*/ 6 h 40"/>
                <a:gd name="T6" fmla="*/ 104 w 113"/>
                <a:gd name="T7" fmla="*/ 9 h 40"/>
                <a:gd name="T8" fmla="*/ 113 w 113"/>
                <a:gd name="T9" fmla="*/ 9 h 40"/>
                <a:gd name="T10" fmla="*/ 113 w 113"/>
                <a:gd name="T11" fmla="*/ 21 h 40"/>
                <a:gd name="T12" fmla="*/ 104 w 113"/>
                <a:gd name="T13" fmla="*/ 18 h 40"/>
                <a:gd name="T14" fmla="*/ 96 w 113"/>
                <a:gd name="T15" fmla="*/ 16 h 40"/>
                <a:gd name="T16" fmla="*/ 87 w 113"/>
                <a:gd name="T17" fmla="*/ 14 h 40"/>
                <a:gd name="T18" fmla="*/ 79 w 113"/>
                <a:gd name="T19" fmla="*/ 11 h 40"/>
                <a:gd name="T20" fmla="*/ 70 w 113"/>
                <a:gd name="T21" fmla="*/ 11 h 40"/>
                <a:gd name="T22" fmla="*/ 61 w 113"/>
                <a:gd name="T23" fmla="*/ 11 h 40"/>
                <a:gd name="T24" fmla="*/ 53 w 113"/>
                <a:gd name="T25" fmla="*/ 11 h 40"/>
                <a:gd name="T26" fmla="*/ 43 w 113"/>
                <a:gd name="T27" fmla="*/ 14 h 40"/>
                <a:gd name="T28" fmla="*/ 35 w 113"/>
                <a:gd name="T29" fmla="*/ 21 h 40"/>
                <a:gd name="T30" fmla="*/ 27 w 113"/>
                <a:gd name="T31" fmla="*/ 26 h 40"/>
                <a:gd name="T32" fmla="*/ 19 w 113"/>
                <a:gd name="T33" fmla="*/ 33 h 40"/>
                <a:gd name="T34" fmla="*/ 11 w 113"/>
                <a:gd name="T35" fmla="*/ 39 h 40"/>
                <a:gd name="T36" fmla="*/ 0 w 113"/>
                <a:gd name="T37" fmla="*/ 40 h 40"/>
                <a:gd name="T38" fmla="*/ 7 w 113"/>
                <a:gd name="T39" fmla="*/ 31 h 40"/>
                <a:gd name="T40" fmla="*/ 13 w 113"/>
                <a:gd name="T41" fmla="*/ 22 h 40"/>
                <a:gd name="T42" fmla="*/ 23 w 113"/>
                <a:gd name="T43" fmla="*/ 15 h 40"/>
                <a:gd name="T44" fmla="*/ 33 w 113"/>
                <a:gd name="T45" fmla="*/ 9 h 40"/>
                <a:gd name="T46" fmla="*/ 43 w 113"/>
                <a:gd name="T47" fmla="*/ 4 h 40"/>
                <a:gd name="T48" fmla="*/ 55 w 113"/>
                <a:gd name="T49" fmla="*/ 1 h 40"/>
                <a:gd name="T50" fmla="*/ 68 w 113"/>
                <a:gd name="T51" fmla="*/ 0 h 40"/>
                <a:gd name="T52" fmla="*/ 80 w 113"/>
                <a:gd name="T53" fmla="*/ 0 h 4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13"/>
                <a:gd name="T82" fmla="*/ 0 h 40"/>
                <a:gd name="T83" fmla="*/ 113 w 113"/>
                <a:gd name="T84" fmla="*/ 40 h 4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13" h="40">
                  <a:moveTo>
                    <a:pt x="80" y="0"/>
                  </a:moveTo>
                  <a:lnTo>
                    <a:pt x="88" y="3"/>
                  </a:lnTo>
                  <a:lnTo>
                    <a:pt x="96" y="6"/>
                  </a:lnTo>
                  <a:lnTo>
                    <a:pt x="104" y="9"/>
                  </a:lnTo>
                  <a:lnTo>
                    <a:pt x="113" y="9"/>
                  </a:lnTo>
                  <a:lnTo>
                    <a:pt x="113" y="21"/>
                  </a:lnTo>
                  <a:lnTo>
                    <a:pt x="104" y="18"/>
                  </a:lnTo>
                  <a:lnTo>
                    <a:pt x="96" y="16"/>
                  </a:lnTo>
                  <a:lnTo>
                    <a:pt x="87" y="14"/>
                  </a:lnTo>
                  <a:lnTo>
                    <a:pt x="79" y="11"/>
                  </a:lnTo>
                  <a:lnTo>
                    <a:pt x="70" y="11"/>
                  </a:lnTo>
                  <a:lnTo>
                    <a:pt x="61" y="11"/>
                  </a:lnTo>
                  <a:lnTo>
                    <a:pt x="53" y="11"/>
                  </a:lnTo>
                  <a:lnTo>
                    <a:pt x="43" y="14"/>
                  </a:lnTo>
                  <a:lnTo>
                    <a:pt x="35" y="21"/>
                  </a:lnTo>
                  <a:lnTo>
                    <a:pt x="27" y="26"/>
                  </a:lnTo>
                  <a:lnTo>
                    <a:pt x="19" y="33"/>
                  </a:lnTo>
                  <a:lnTo>
                    <a:pt x="11" y="39"/>
                  </a:lnTo>
                  <a:lnTo>
                    <a:pt x="0" y="40"/>
                  </a:lnTo>
                  <a:lnTo>
                    <a:pt x="7" y="31"/>
                  </a:lnTo>
                  <a:lnTo>
                    <a:pt x="13" y="22"/>
                  </a:lnTo>
                  <a:lnTo>
                    <a:pt x="23" y="15"/>
                  </a:lnTo>
                  <a:lnTo>
                    <a:pt x="33" y="9"/>
                  </a:lnTo>
                  <a:lnTo>
                    <a:pt x="43" y="4"/>
                  </a:lnTo>
                  <a:lnTo>
                    <a:pt x="55" y="1"/>
                  </a:lnTo>
                  <a:lnTo>
                    <a:pt x="68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Freeform 65"/>
            <p:cNvSpPr>
              <a:spLocks/>
            </p:cNvSpPr>
            <p:nvPr/>
          </p:nvSpPr>
          <p:spPr bwMode="auto">
            <a:xfrm>
              <a:off x="1135" y="2772"/>
              <a:ext cx="132" cy="61"/>
            </a:xfrm>
            <a:custGeom>
              <a:avLst/>
              <a:gdLst>
                <a:gd name="T0" fmla="*/ 178 w 264"/>
                <a:gd name="T1" fmla="*/ 19 h 122"/>
                <a:gd name="T2" fmla="*/ 188 w 264"/>
                <a:gd name="T3" fmla="*/ 18 h 122"/>
                <a:gd name="T4" fmla="*/ 197 w 264"/>
                <a:gd name="T5" fmla="*/ 15 h 122"/>
                <a:gd name="T6" fmla="*/ 209 w 264"/>
                <a:gd name="T7" fmla="*/ 12 h 122"/>
                <a:gd name="T8" fmla="*/ 219 w 264"/>
                <a:gd name="T9" fmla="*/ 9 h 122"/>
                <a:gd name="T10" fmla="*/ 231 w 264"/>
                <a:gd name="T11" fmla="*/ 5 h 122"/>
                <a:gd name="T12" fmla="*/ 241 w 264"/>
                <a:gd name="T13" fmla="*/ 2 h 122"/>
                <a:gd name="T14" fmla="*/ 251 w 264"/>
                <a:gd name="T15" fmla="*/ 1 h 122"/>
                <a:gd name="T16" fmla="*/ 262 w 264"/>
                <a:gd name="T17" fmla="*/ 0 h 122"/>
                <a:gd name="T18" fmla="*/ 264 w 264"/>
                <a:gd name="T19" fmla="*/ 5 h 122"/>
                <a:gd name="T20" fmla="*/ 250 w 264"/>
                <a:gd name="T21" fmla="*/ 11 h 122"/>
                <a:gd name="T22" fmla="*/ 236 w 264"/>
                <a:gd name="T23" fmla="*/ 17 h 122"/>
                <a:gd name="T24" fmla="*/ 222 w 264"/>
                <a:gd name="T25" fmla="*/ 24 h 122"/>
                <a:gd name="T26" fmla="*/ 209 w 264"/>
                <a:gd name="T27" fmla="*/ 30 h 122"/>
                <a:gd name="T28" fmla="*/ 195 w 264"/>
                <a:gd name="T29" fmla="*/ 35 h 122"/>
                <a:gd name="T30" fmla="*/ 181 w 264"/>
                <a:gd name="T31" fmla="*/ 41 h 122"/>
                <a:gd name="T32" fmla="*/ 167 w 264"/>
                <a:gd name="T33" fmla="*/ 46 h 122"/>
                <a:gd name="T34" fmla="*/ 153 w 264"/>
                <a:gd name="T35" fmla="*/ 51 h 122"/>
                <a:gd name="T36" fmla="*/ 140 w 264"/>
                <a:gd name="T37" fmla="*/ 57 h 122"/>
                <a:gd name="T38" fmla="*/ 126 w 264"/>
                <a:gd name="T39" fmla="*/ 63 h 122"/>
                <a:gd name="T40" fmla="*/ 112 w 264"/>
                <a:gd name="T41" fmla="*/ 68 h 122"/>
                <a:gd name="T42" fmla="*/ 98 w 264"/>
                <a:gd name="T43" fmla="*/ 73 h 122"/>
                <a:gd name="T44" fmla="*/ 84 w 264"/>
                <a:gd name="T45" fmla="*/ 78 h 122"/>
                <a:gd name="T46" fmla="*/ 69 w 264"/>
                <a:gd name="T47" fmla="*/ 84 h 122"/>
                <a:gd name="T48" fmla="*/ 55 w 264"/>
                <a:gd name="T49" fmla="*/ 88 h 122"/>
                <a:gd name="T50" fmla="*/ 42 w 264"/>
                <a:gd name="T51" fmla="*/ 93 h 122"/>
                <a:gd name="T52" fmla="*/ 37 w 264"/>
                <a:gd name="T53" fmla="*/ 96 h 122"/>
                <a:gd name="T54" fmla="*/ 32 w 264"/>
                <a:gd name="T55" fmla="*/ 101 h 122"/>
                <a:gd name="T56" fmla="*/ 28 w 264"/>
                <a:gd name="T57" fmla="*/ 106 h 122"/>
                <a:gd name="T58" fmla="*/ 23 w 264"/>
                <a:gd name="T59" fmla="*/ 110 h 122"/>
                <a:gd name="T60" fmla="*/ 17 w 264"/>
                <a:gd name="T61" fmla="*/ 116 h 122"/>
                <a:gd name="T62" fmla="*/ 13 w 264"/>
                <a:gd name="T63" fmla="*/ 119 h 122"/>
                <a:gd name="T64" fmla="*/ 7 w 264"/>
                <a:gd name="T65" fmla="*/ 122 h 122"/>
                <a:gd name="T66" fmla="*/ 0 w 264"/>
                <a:gd name="T67" fmla="*/ 122 h 122"/>
                <a:gd name="T68" fmla="*/ 1 w 264"/>
                <a:gd name="T69" fmla="*/ 110 h 122"/>
                <a:gd name="T70" fmla="*/ 9 w 264"/>
                <a:gd name="T71" fmla="*/ 100 h 122"/>
                <a:gd name="T72" fmla="*/ 17 w 264"/>
                <a:gd name="T73" fmla="*/ 91 h 122"/>
                <a:gd name="T74" fmla="*/ 24 w 264"/>
                <a:gd name="T75" fmla="*/ 80 h 122"/>
                <a:gd name="T76" fmla="*/ 44 w 264"/>
                <a:gd name="T77" fmla="*/ 71 h 122"/>
                <a:gd name="T78" fmla="*/ 62 w 264"/>
                <a:gd name="T79" fmla="*/ 63 h 122"/>
                <a:gd name="T80" fmla="*/ 82 w 264"/>
                <a:gd name="T81" fmla="*/ 56 h 122"/>
                <a:gd name="T82" fmla="*/ 100 w 264"/>
                <a:gd name="T83" fmla="*/ 49 h 122"/>
                <a:gd name="T84" fmla="*/ 120 w 264"/>
                <a:gd name="T85" fmla="*/ 42 h 122"/>
                <a:gd name="T86" fmla="*/ 138 w 264"/>
                <a:gd name="T87" fmla="*/ 35 h 122"/>
                <a:gd name="T88" fmla="*/ 158 w 264"/>
                <a:gd name="T89" fmla="*/ 27 h 122"/>
                <a:gd name="T90" fmla="*/ 178 w 264"/>
                <a:gd name="T91" fmla="*/ 19 h 1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64"/>
                <a:gd name="T139" fmla="*/ 0 h 122"/>
                <a:gd name="T140" fmla="*/ 264 w 264"/>
                <a:gd name="T141" fmla="*/ 122 h 12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64" h="122">
                  <a:moveTo>
                    <a:pt x="178" y="19"/>
                  </a:moveTo>
                  <a:lnTo>
                    <a:pt x="188" y="18"/>
                  </a:lnTo>
                  <a:lnTo>
                    <a:pt x="197" y="15"/>
                  </a:lnTo>
                  <a:lnTo>
                    <a:pt x="209" y="12"/>
                  </a:lnTo>
                  <a:lnTo>
                    <a:pt x="219" y="9"/>
                  </a:lnTo>
                  <a:lnTo>
                    <a:pt x="231" y="5"/>
                  </a:lnTo>
                  <a:lnTo>
                    <a:pt x="241" y="2"/>
                  </a:lnTo>
                  <a:lnTo>
                    <a:pt x="251" y="1"/>
                  </a:lnTo>
                  <a:lnTo>
                    <a:pt x="262" y="0"/>
                  </a:lnTo>
                  <a:lnTo>
                    <a:pt x="264" y="5"/>
                  </a:lnTo>
                  <a:lnTo>
                    <a:pt x="250" y="11"/>
                  </a:lnTo>
                  <a:lnTo>
                    <a:pt x="236" y="17"/>
                  </a:lnTo>
                  <a:lnTo>
                    <a:pt x="222" y="24"/>
                  </a:lnTo>
                  <a:lnTo>
                    <a:pt x="209" y="30"/>
                  </a:lnTo>
                  <a:lnTo>
                    <a:pt x="195" y="35"/>
                  </a:lnTo>
                  <a:lnTo>
                    <a:pt x="181" y="41"/>
                  </a:lnTo>
                  <a:lnTo>
                    <a:pt x="167" y="46"/>
                  </a:lnTo>
                  <a:lnTo>
                    <a:pt x="153" y="51"/>
                  </a:lnTo>
                  <a:lnTo>
                    <a:pt x="140" y="57"/>
                  </a:lnTo>
                  <a:lnTo>
                    <a:pt x="126" y="63"/>
                  </a:lnTo>
                  <a:lnTo>
                    <a:pt x="112" y="68"/>
                  </a:lnTo>
                  <a:lnTo>
                    <a:pt x="98" y="73"/>
                  </a:lnTo>
                  <a:lnTo>
                    <a:pt x="84" y="78"/>
                  </a:lnTo>
                  <a:lnTo>
                    <a:pt x="69" y="84"/>
                  </a:lnTo>
                  <a:lnTo>
                    <a:pt x="55" y="88"/>
                  </a:lnTo>
                  <a:lnTo>
                    <a:pt x="42" y="93"/>
                  </a:lnTo>
                  <a:lnTo>
                    <a:pt x="37" y="96"/>
                  </a:lnTo>
                  <a:lnTo>
                    <a:pt x="32" y="101"/>
                  </a:lnTo>
                  <a:lnTo>
                    <a:pt x="28" y="106"/>
                  </a:lnTo>
                  <a:lnTo>
                    <a:pt x="23" y="110"/>
                  </a:lnTo>
                  <a:lnTo>
                    <a:pt x="17" y="116"/>
                  </a:lnTo>
                  <a:lnTo>
                    <a:pt x="13" y="119"/>
                  </a:lnTo>
                  <a:lnTo>
                    <a:pt x="7" y="122"/>
                  </a:lnTo>
                  <a:lnTo>
                    <a:pt x="0" y="122"/>
                  </a:lnTo>
                  <a:lnTo>
                    <a:pt x="1" y="110"/>
                  </a:lnTo>
                  <a:lnTo>
                    <a:pt x="9" y="100"/>
                  </a:lnTo>
                  <a:lnTo>
                    <a:pt x="17" y="91"/>
                  </a:lnTo>
                  <a:lnTo>
                    <a:pt x="24" y="80"/>
                  </a:lnTo>
                  <a:lnTo>
                    <a:pt x="44" y="71"/>
                  </a:lnTo>
                  <a:lnTo>
                    <a:pt x="62" y="63"/>
                  </a:lnTo>
                  <a:lnTo>
                    <a:pt x="82" y="56"/>
                  </a:lnTo>
                  <a:lnTo>
                    <a:pt x="100" y="49"/>
                  </a:lnTo>
                  <a:lnTo>
                    <a:pt x="120" y="42"/>
                  </a:lnTo>
                  <a:lnTo>
                    <a:pt x="138" y="35"/>
                  </a:lnTo>
                  <a:lnTo>
                    <a:pt x="158" y="27"/>
                  </a:lnTo>
                  <a:lnTo>
                    <a:pt x="178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Freeform 66"/>
            <p:cNvSpPr>
              <a:spLocks/>
            </p:cNvSpPr>
            <p:nvPr/>
          </p:nvSpPr>
          <p:spPr bwMode="auto">
            <a:xfrm>
              <a:off x="1159" y="3094"/>
              <a:ext cx="70" cy="22"/>
            </a:xfrm>
            <a:custGeom>
              <a:avLst/>
              <a:gdLst>
                <a:gd name="T0" fmla="*/ 0 w 139"/>
                <a:gd name="T1" fmla="*/ 0 h 43"/>
                <a:gd name="T2" fmla="*/ 8 w 139"/>
                <a:gd name="T3" fmla="*/ 1 h 43"/>
                <a:gd name="T4" fmla="*/ 16 w 139"/>
                <a:gd name="T5" fmla="*/ 2 h 43"/>
                <a:gd name="T6" fmla="*/ 24 w 139"/>
                <a:gd name="T7" fmla="*/ 2 h 43"/>
                <a:gd name="T8" fmla="*/ 32 w 139"/>
                <a:gd name="T9" fmla="*/ 1 h 43"/>
                <a:gd name="T10" fmla="*/ 41 w 139"/>
                <a:gd name="T11" fmla="*/ 1 h 43"/>
                <a:gd name="T12" fmla="*/ 49 w 139"/>
                <a:gd name="T13" fmla="*/ 1 h 43"/>
                <a:gd name="T14" fmla="*/ 58 w 139"/>
                <a:gd name="T15" fmla="*/ 1 h 43"/>
                <a:gd name="T16" fmla="*/ 67 w 139"/>
                <a:gd name="T17" fmla="*/ 2 h 43"/>
                <a:gd name="T18" fmla="*/ 77 w 139"/>
                <a:gd name="T19" fmla="*/ 2 h 43"/>
                <a:gd name="T20" fmla="*/ 87 w 139"/>
                <a:gd name="T21" fmla="*/ 3 h 43"/>
                <a:gd name="T22" fmla="*/ 96 w 139"/>
                <a:gd name="T23" fmla="*/ 4 h 43"/>
                <a:gd name="T24" fmla="*/ 107 w 139"/>
                <a:gd name="T25" fmla="*/ 8 h 43"/>
                <a:gd name="T26" fmla="*/ 116 w 139"/>
                <a:gd name="T27" fmla="*/ 11 h 43"/>
                <a:gd name="T28" fmla="*/ 124 w 139"/>
                <a:gd name="T29" fmla="*/ 15 h 43"/>
                <a:gd name="T30" fmla="*/ 132 w 139"/>
                <a:gd name="T31" fmla="*/ 19 h 43"/>
                <a:gd name="T32" fmla="*/ 139 w 139"/>
                <a:gd name="T33" fmla="*/ 23 h 43"/>
                <a:gd name="T34" fmla="*/ 129 w 139"/>
                <a:gd name="T35" fmla="*/ 42 h 43"/>
                <a:gd name="T36" fmla="*/ 120 w 139"/>
                <a:gd name="T37" fmla="*/ 43 h 43"/>
                <a:gd name="T38" fmla="*/ 118 w 139"/>
                <a:gd name="T39" fmla="*/ 39 h 43"/>
                <a:gd name="T40" fmla="*/ 117 w 139"/>
                <a:gd name="T41" fmla="*/ 33 h 43"/>
                <a:gd name="T42" fmla="*/ 114 w 139"/>
                <a:gd name="T43" fmla="*/ 28 h 43"/>
                <a:gd name="T44" fmla="*/ 101 w 139"/>
                <a:gd name="T45" fmla="*/ 20 h 43"/>
                <a:gd name="T46" fmla="*/ 86 w 139"/>
                <a:gd name="T47" fmla="*/ 16 h 43"/>
                <a:gd name="T48" fmla="*/ 71 w 139"/>
                <a:gd name="T49" fmla="*/ 15 h 43"/>
                <a:gd name="T50" fmla="*/ 55 w 139"/>
                <a:gd name="T51" fmla="*/ 13 h 43"/>
                <a:gd name="T52" fmla="*/ 39 w 139"/>
                <a:gd name="T53" fmla="*/ 13 h 43"/>
                <a:gd name="T54" fmla="*/ 24 w 139"/>
                <a:gd name="T55" fmla="*/ 12 h 43"/>
                <a:gd name="T56" fmla="*/ 10 w 139"/>
                <a:gd name="T57" fmla="*/ 8 h 43"/>
                <a:gd name="T58" fmla="*/ 0 w 139"/>
                <a:gd name="T59" fmla="*/ 0 h 4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39"/>
                <a:gd name="T91" fmla="*/ 0 h 43"/>
                <a:gd name="T92" fmla="*/ 139 w 139"/>
                <a:gd name="T93" fmla="*/ 43 h 4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39" h="43">
                  <a:moveTo>
                    <a:pt x="0" y="0"/>
                  </a:moveTo>
                  <a:lnTo>
                    <a:pt x="8" y="1"/>
                  </a:lnTo>
                  <a:lnTo>
                    <a:pt x="16" y="2"/>
                  </a:lnTo>
                  <a:lnTo>
                    <a:pt x="24" y="2"/>
                  </a:lnTo>
                  <a:lnTo>
                    <a:pt x="32" y="1"/>
                  </a:lnTo>
                  <a:lnTo>
                    <a:pt x="41" y="1"/>
                  </a:lnTo>
                  <a:lnTo>
                    <a:pt x="49" y="1"/>
                  </a:lnTo>
                  <a:lnTo>
                    <a:pt x="58" y="1"/>
                  </a:lnTo>
                  <a:lnTo>
                    <a:pt x="67" y="2"/>
                  </a:lnTo>
                  <a:lnTo>
                    <a:pt x="77" y="2"/>
                  </a:lnTo>
                  <a:lnTo>
                    <a:pt x="87" y="3"/>
                  </a:lnTo>
                  <a:lnTo>
                    <a:pt x="96" y="4"/>
                  </a:lnTo>
                  <a:lnTo>
                    <a:pt x="107" y="8"/>
                  </a:lnTo>
                  <a:lnTo>
                    <a:pt x="116" y="11"/>
                  </a:lnTo>
                  <a:lnTo>
                    <a:pt x="124" y="15"/>
                  </a:lnTo>
                  <a:lnTo>
                    <a:pt x="132" y="19"/>
                  </a:lnTo>
                  <a:lnTo>
                    <a:pt x="139" y="23"/>
                  </a:lnTo>
                  <a:lnTo>
                    <a:pt x="129" y="42"/>
                  </a:lnTo>
                  <a:lnTo>
                    <a:pt x="120" y="43"/>
                  </a:lnTo>
                  <a:lnTo>
                    <a:pt x="118" y="39"/>
                  </a:lnTo>
                  <a:lnTo>
                    <a:pt x="117" y="33"/>
                  </a:lnTo>
                  <a:lnTo>
                    <a:pt x="114" y="28"/>
                  </a:lnTo>
                  <a:lnTo>
                    <a:pt x="101" y="20"/>
                  </a:lnTo>
                  <a:lnTo>
                    <a:pt x="86" y="16"/>
                  </a:lnTo>
                  <a:lnTo>
                    <a:pt x="71" y="15"/>
                  </a:lnTo>
                  <a:lnTo>
                    <a:pt x="55" y="13"/>
                  </a:lnTo>
                  <a:lnTo>
                    <a:pt x="39" y="13"/>
                  </a:lnTo>
                  <a:lnTo>
                    <a:pt x="24" y="12"/>
                  </a:lnTo>
                  <a:lnTo>
                    <a:pt x="1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Freeform 67"/>
            <p:cNvSpPr>
              <a:spLocks/>
            </p:cNvSpPr>
            <p:nvPr/>
          </p:nvSpPr>
          <p:spPr bwMode="auto">
            <a:xfrm>
              <a:off x="1171" y="2569"/>
              <a:ext cx="56" cy="101"/>
            </a:xfrm>
            <a:custGeom>
              <a:avLst/>
              <a:gdLst>
                <a:gd name="T0" fmla="*/ 30 w 110"/>
                <a:gd name="T1" fmla="*/ 0 h 203"/>
                <a:gd name="T2" fmla="*/ 37 w 110"/>
                <a:gd name="T3" fmla="*/ 0 h 203"/>
                <a:gd name="T4" fmla="*/ 38 w 110"/>
                <a:gd name="T5" fmla="*/ 6 h 203"/>
                <a:gd name="T6" fmla="*/ 34 w 110"/>
                <a:gd name="T7" fmla="*/ 12 h 203"/>
                <a:gd name="T8" fmla="*/ 31 w 110"/>
                <a:gd name="T9" fmla="*/ 17 h 203"/>
                <a:gd name="T10" fmla="*/ 27 w 110"/>
                <a:gd name="T11" fmla="*/ 23 h 203"/>
                <a:gd name="T12" fmla="*/ 22 w 110"/>
                <a:gd name="T13" fmla="*/ 39 h 203"/>
                <a:gd name="T14" fmla="*/ 19 w 110"/>
                <a:gd name="T15" fmla="*/ 58 h 203"/>
                <a:gd name="T16" fmla="*/ 18 w 110"/>
                <a:gd name="T17" fmla="*/ 75 h 203"/>
                <a:gd name="T18" fmla="*/ 20 w 110"/>
                <a:gd name="T19" fmla="*/ 93 h 203"/>
                <a:gd name="T20" fmla="*/ 24 w 110"/>
                <a:gd name="T21" fmla="*/ 112 h 203"/>
                <a:gd name="T22" fmla="*/ 31 w 110"/>
                <a:gd name="T23" fmla="*/ 128 h 203"/>
                <a:gd name="T24" fmla="*/ 39 w 110"/>
                <a:gd name="T25" fmla="*/ 144 h 203"/>
                <a:gd name="T26" fmla="*/ 50 w 110"/>
                <a:gd name="T27" fmla="*/ 158 h 203"/>
                <a:gd name="T28" fmla="*/ 56 w 110"/>
                <a:gd name="T29" fmla="*/ 164 h 203"/>
                <a:gd name="T30" fmla="*/ 64 w 110"/>
                <a:gd name="T31" fmla="*/ 168 h 203"/>
                <a:gd name="T32" fmla="*/ 73 w 110"/>
                <a:gd name="T33" fmla="*/ 173 h 203"/>
                <a:gd name="T34" fmla="*/ 84 w 110"/>
                <a:gd name="T35" fmla="*/ 178 h 203"/>
                <a:gd name="T36" fmla="*/ 93 w 110"/>
                <a:gd name="T37" fmla="*/ 182 h 203"/>
                <a:gd name="T38" fmla="*/ 100 w 110"/>
                <a:gd name="T39" fmla="*/ 188 h 203"/>
                <a:gd name="T40" fmla="*/ 107 w 110"/>
                <a:gd name="T41" fmla="*/ 194 h 203"/>
                <a:gd name="T42" fmla="*/ 110 w 110"/>
                <a:gd name="T43" fmla="*/ 202 h 203"/>
                <a:gd name="T44" fmla="*/ 105 w 110"/>
                <a:gd name="T45" fmla="*/ 203 h 203"/>
                <a:gd name="T46" fmla="*/ 96 w 110"/>
                <a:gd name="T47" fmla="*/ 201 h 203"/>
                <a:gd name="T48" fmla="*/ 90 w 110"/>
                <a:gd name="T49" fmla="*/ 198 h 203"/>
                <a:gd name="T50" fmla="*/ 80 w 110"/>
                <a:gd name="T51" fmla="*/ 194 h 203"/>
                <a:gd name="T52" fmla="*/ 72 w 110"/>
                <a:gd name="T53" fmla="*/ 189 h 203"/>
                <a:gd name="T54" fmla="*/ 64 w 110"/>
                <a:gd name="T55" fmla="*/ 186 h 203"/>
                <a:gd name="T56" fmla="*/ 57 w 110"/>
                <a:gd name="T57" fmla="*/ 182 h 203"/>
                <a:gd name="T58" fmla="*/ 50 w 110"/>
                <a:gd name="T59" fmla="*/ 180 h 203"/>
                <a:gd name="T60" fmla="*/ 26 w 110"/>
                <a:gd name="T61" fmla="*/ 164 h 203"/>
                <a:gd name="T62" fmla="*/ 10 w 110"/>
                <a:gd name="T63" fmla="*/ 144 h 203"/>
                <a:gd name="T64" fmla="*/ 2 w 110"/>
                <a:gd name="T65" fmla="*/ 121 h 203"/>
                <a:gd name="T66" fmla="*/ 0 w 110"/>
                <a:gd name="T67" fmla="*/ 97 h 203"/>
                <a:gd name="T68" fmla="*/ 3 w 110"/>
                <a:gd name="T69" fmla="*/ 70 h 203"/>
                <a:gd name="T70" fmla="*/ 10 w 110"/>
                <a:gd name="T71" fmla="*/ 45 h 203"/>
                <a:gd name="T72" fmla="*/ 19 w 110"/>
                <a:gd name="T73" fmla="*/ 22 h 203"/>
                <a:gd name="T74" fmla="*/ 30 w 110"/>
                <a:gd name="T75" fmla="*/ 0 h 20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0"/>
                <a:gd name="T115" fmla="*/ 0 h 203"/>
                <a:gd name="T116" fmla="*/ 110 w 110"/>
                <a:gd name="T117" fmla="*/ 203 h 20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0" h="203">
                  <a:moveTo>
                    <a:pt x="30" y="0"/>
                  </a:moveTo>
                  <a:lnTo>
                    <a:pt x="37" y="0"/>
                  </a:lnTo>
                  <a:lnTo>
                    <a:pt x="38" y="6"/>
                  </a:lnTo>
                  <a:lnTo>
                    <a:pt x="34" y="12"/>
                  </a:lnTo>
                  <a:lnTo>
                    <a:pt x="31" y="17"/>
                  </a:lnTo>
                  <a:lnTo>
                    <a:pt x="27" y="23"/>
                  </a:lnTo>
                  <a:lnTo>
                    <a:pt x="22" y="39"/>
                  </a:lnTo>
                  <a:lnTo>
                    <a:pt x="19" y="58"/>
                  </a:lnTo>
                  <a:lnTo>
                    <a:pt x="18" y="75"/>
                  </a:lnTo>
                  <a:lnTo>
                    <a:pt x="20" y="93"/>
                  </a:lnTo>
                  <a:lnTo>
                    <a:pt x="24" y="112"/>
                  </a:lnTo>
                  <a:lnTo>
                    <a:pt x="31" y="128"/>
                  </a:lnTo>
                  <a:lnTo>
                    <a:pt x="39" y="144"/>
                  </a:lnTo>
                  <a:lnTo>
                    <a:pt x="50" y="158"/>
                  </a:lnTo>
                  <a:lnTo>
                    <a:pt x="56" y="164"/>
                  </a:lnTo>
                  <a:lnTo>
                    <a:pt x="64" y="168"/>
                  </a:lnTo>
                  <a:lnTo>
                    <a:pt x="73" y="173"/>
                  </a:lnTo>
                  <a:lnTo>
                    <a:pt x="84" y="178"/>
                  </a:lnTo>
                  <a:lnTo>
                    <a:pt x="93" y="182"/>
                  </a:lnTo>
                  <a:lnTo>
                    <a:pt x="100" y="188"/>
                  </a:lnTo>
                  <a:lnTo>
                    <a:pt x="107" y="194"/>
                  </a:lnTo>
                  <a:lnTo>
                    <a:pt x="110" y="202"/>
                  </a:lnTo>
                  <a:lnTo>
                    <a:pt x="105" y="203"/>
                  </a:lnTo>
                  <a:lnTo>
                    <a:pt x="96" y="201"/>
                  </a:lnTo>
                  <a:lnTo>
                    <a:pt x="90" y="198"/>
                  </a:lnTo>
                  <a:lnTo>
                    <a:pt x="80" y="194"/>
                  </a:lnTo>
                  <a:lnTo>
                    <a:pt x="72" y="189"/>
                  </a:lnTo>
                  <a:lnTo>
                    <a:pt x="64" y="186"/>
                  </a:lnTo>
                  <a:lnTo>
                    <a:pt x="57" y="182"/>
                  </a:lnTo>
                  <a:lnTo>
                    <a:pt x="50" y="180"/>
                  </a:lnTo>
                  <a:lnTo>
                    <a:pt x="26" y="164"/>
                  </a:lnTo>
                  <a:lnTo>
                    <a:pt x="10" y="144"/>
                  </a:lnTo>
                  <a:lnTo>
                    <a:pt x="2" y="121"/>
                  </a:lnTo>
                  <a:lnTo>
                    <a:pt x="0" y="97"/>
                  </a:lnTo>
                  <a:lnTo>
                    <a:pt x="3" y="70"/>
                  </a:lnTo>
                  <a:lnTo>
                    <a:pt x="10" y="45"/>
                  </a:lnTo>
                  <a:lnTo>
                    <a:pt x="19" y="2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Freeform 68"/>
            <p:cNvSpPr>
              <a:spLocks/>
            </p:cNvSpPr>
            <p:nvPr/>
          </p:nvSpPr>
          <p:spPr bwMode="auto">
            <a:xfrm>
              <a:off x="1192" y="2462"/>
              <a:ext cx="94" cy="93"/>
            </a:xfrm>
            <a:custGeom>
              <a:avLst/>
              <a:gdLst>
                <a:gd name="T0" fmla="*/ 161 w 188"/>
                <a:gd name="T1" fmla="*/ 1 h 185"/>
                <a:gd name="T2" fmla="*/ 168 w 188"/>
                <a:gd name="T3" fmla="*/ 0 h 185"/>
                <a:gd name="T4" fmla="*/ 175 w 188"/>
                <a:gd name="T5" fmla="*/ 5 h 185"/>
                <a:gd name="T6" fmla="*/ 182 w 188"/>
                <a:gd name="T7" fmla="*/ 10 h 185"/>
                <a:gd name="T8" fmla="*/ 188 w 188"/>
                <a:gd name="T9" fmla="*/ 14 h 185"/>
                <a:gd name="T10" fmla="*/ 188 w 188"/>
                <a:gd name="T11" fmla="*/ 17 h 185"/>
                <a:gd name="T12" fmla="*/ 166 w 188"/>
                <a:gd name="T13" fmla="*/ 18 h 185"/>
                <a:gd name="T14" fmla="*/ 144 w 188"/>
                <a:gd name="T15" fmla="*/ 21 h 185"/>
                <a:gd name="T16" fmla="*/ 122 w 188"/>
                <a:gd name="T17" fmla="*/ 28 h 185"/>
                <a:gd name="T18" fmla="*/ 102 w 188"/>
                <a:gd name="T19" fmla="*/ 36 h 185"/>
                <a:gd name="T20" fmla="*/ 82 w 188"/>
                <a:gd name="T21" fmla="*/ 47 h 185"/>
                <a:gd name="T22" fmla="*/ 65 w 188"/>
                <a:gd name="T23" fmla="*/ 61 h 185"/>
                <a:gd name="T24" fmla="*/ 49 w 188"/>
                <a:gd name="T25" fmla="*/ 78 h 185"/>
                <a:gd name="T26" fmla="*/ 36 w 188"/>
                <a:gd name="T27" fmla="*/ 99 h 185"/>
                <a:gd name="T28" fmla="*/ 28 w 188"/>
                <a:gd name="T29" fmla="*/ 117 h 185"/>
                <a:gd name="T30" fmla="*/ 20 w 188"/>
                <a:gd name="T31" fmla="*/ 142 h 185"/>
                <a:gd name="T32" fmla="*/ 11 w 188"/>
                <a:gd name="T33" fmla="*/ 167 h 185"/>
                <a:gd name="T34" fmla="*/ 4 w 188"/>
                <a:gd name="T35" fmla="*/ 185 h 185"/>
                <a:gd name="T36" fmla="*/ 0 w 188"/>
                <a:gd name="T37" fmla="*/ 174 h 185"/>
                <a:gd name="T38" fmla="*/ 4 w 188"/>
                <a:gd name="T39" fmla="*/ 153 h 185"/>
                <a:gd name="T40" fmla="*/ 9 w 188"/>
                <a:gd name="T41" fmla="*/ 134 h 185"/>
                <a:gd name="T42" fmla="*/ 13 w 188"/>
                <a:gd name="T43" fmla="*/ 119 h 185"/>
                <a:gd name="T44" fmla="*/ 20 w 188"/>
                <a:gd name="T45" fmla="*/ 90 h 185"/>
                <a:gd name="T46" fmla="*/ 31 w 188"/>
                <a:gd name="T47" fmla="*/ 67 h 185"/>
                <a:gd name="T48" fmla="*/ 47 w 188"/>
                <a:gd name="T49" fmla="*/ 47 h 185"/>
                <a:gd name="T50" fmla="*/ 67 w 188"/>
                <a:gd name="T51" fmla="*/ 32 h 185"/>
                <a:gd name="T52" fmla="*/ 89 w 188"/>
                <a:gd name="T53" fmla="*/ 21 h 185"/>
                <a:gd name="T54" fmla="*/ 112 w 188"/>
                <a:gd name="T55" fmla="*/ 11 h 185"/>
                <a:gd name="T56" fmla="*/ 137 w 188"/>
                <a:gd name="T57" fmla="*/ 6 h 185"/>
                <a:gd name="T58" fmla="*/ 161 w 188"/>
                <a:gd name="T59" fmla="*/ 1 h 18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8"/>
                <a:gd name="T91" fmla="*/ 0 h 185"/>
                <a:gd name="T92" fmla="*/ 188 w 188"/>
                <a:gd name="T93" fmla="*/ 185 h 18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8" h="185">
                  <a:moveTo>
                    <a:pt x="161" y="1"/>
                  </a:moveTo>
                  <a:lnTo>
                    <a:pt x="168" y="0"/>
                  </a:lnTo>
                  <a:lnTo>
                    <a:pt x="175" y="5"/>
                  </a:lnTo>
                  <a:lnTo>
                    <a:pt x="182" y="10"/>
                  </a:lnTo>
                  <a:lnTo>
                    <a:pt x="188" y="14"/>
                  </a:lnTo>
                  <a:lnTo>
                    <a:pt x="188" y="17"/>
                  </a:lnTo>
                  <a:lnTo>
                    <a:pt x="166" y="18"/>
                  </a:lnTo>
                  <a:lnTo>
                    <a:pt x="144" y="21"/>
                  </a:lnTo>
                  <a:lnTo>
                    <a:pt x="122" y="28"/>
                  </a:lnTo>
                  <a:lnTo>
                    <a:pt x="102" y="36"/>
                  </a:lnTo>
                  <a:lnTo>
                    <a:pt x="82" y="47"/>
                  </a:lnTo>
                  <a:lnTo>
                    <a:pt x="65" y="61"/>
                  </a:lnTo>
                  <a:lnTo>
                    <a:pt x="49" y="78"/>
                  </a:lnTo>
                  <a:lnTo>
                    <a:pt x="36" y="99"/>
                  </a:lnTo>
                  <a:lnTo>
                    <a:pt x="28" y="117"/>
                  </a:lnTo>
                  <a:lnTo>
                    <a:pt x="20" y="142"/>
                  </a:lnTo>
                  <a:lnTo>
                    <a:pt x="11" y="167"/>
                  </a:lnTo>
                  <a:lnTo>
                    <a:pt x="4" y="185"/>
                  </a:lnTo>
                  <a:lnTo>
                    <a:pt x="0" y="174"/>
                  </a:lnTo>
                  <a:lnTo>
                    <a:pt x="4" y="153"/>
                  </a:lnTo>
                  <a:lnTo>
                    <a:pt x="9" y="134"/>
                  </a:lnTo>
                  <a:lnTo>
                    <a:pt x="13" y="119"/>
                  </a:lnTo>
                  <a:lnTo>
                    <a:pt x="20" y="90"/>
                  </a:lnTo>
                  <a:lnTo>
                    <a:pt x="31" y="67"/>
                  </a:lnTo>
                  <a:lnTo>
                    <a:pt x="47" y="47"/>
                  </a:lnTo>
                  <a:lnTo>
                    <a:pt x="67" y="32"/>
                  </a:lnTo>
                  <a:lnTo>
                    <a:pt x="89" y="21"/>
                  </a:lnTo>
                  <a:lnTo>
                    <a:pt x="112" y="11"/>
                  </a:lnTo>
                  <a:lnTo>
                    <a:pt x="137" y="6"/>
                  </a:lnTo>
                  <a:lnTo>
                    <a:pt x="16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Freeform 69"/>
            <p:cNvSpPr>
              <a:spLocks/>
            </p:cNvSpPr>
            <p:nvPr/>
          </p:nvSpPr>
          <p:spPr bwMode="auto">
            <a:xfrm>
              <a:off x="1201" y="3223"/>
              <a:ext cx="128" cy="17"/>
            </a:xfrm>
            <a:custGeom>
              <a:avLst/>
              <a:gdLst>
                <a:gd name="T0" fmla="*/ 40 w 257"/>
                <a:gd name="T1" fmla="*/ 18 h 35"/>
                <a:gd name="T2" fmla="*/ 42 w 257"/>
                <a:gd name="T3" fmla="*/ 18 h 35"/>
                <a:gd name="T4" fmla="*/ 48 w 257"/>
                <a:gd name="T5" fmla="*/ 17 h 35"/>
                <a:gd name="T6" fmla="*/ 58 w 257"/>
                <a:gd name="T7" fmla="*/ 17 h 35"/>
                <a:gd name="T8" fmla="*/ 71 w 257"/>
                <a:gd name="T9" fmla="*/ 15 h 35"/>
                <a:gd name="T10" fmla="*/ 86 w 257"/>
                <a:gd name="T11" fmla="*/ 14 h 35"/>
                <a:gd name="T12" fmla="*/ 103 w 257"/>
                <a:gd name="T13" fmla="*/ 12 h 35"/>
                <a:gd name="T14" fmla="*/ 121 w 257"/>
                <a:gd name="T15" fmla="*/ 11 h 35"/>
                <a:gd name="T16" fmla="*/ 140 w 257"/>
                <a:gd name="T17" fmla="*/ 8 h 35"/>
                <a:gd name="T18" fmla="*/ 158 w 257"/>
                <a:gd name="T19" fmla="*/ 7 h 35"/>
                <a:gd name="T20" fmla="*/ 177 w 257"/>
                <a:gd name="T21" fmla="*/ 6 h 35"/>
                <a:gd name="T22" fmla="*/ 194 w 257"/>
                <a:gd name="T23" fmla="*/ 4 h 35"/>
                <a:gd name="T24" fmla="*/ 209 w 257"/>
                <a:gd name="T25" fmla="*/ 3 h 35"/>
                <a:gd name="T26" fmla="*/ 222 w 257"/>
                <a:gd name="T27" fmla="*/ 2 h 35"/>
                <a:gd name="T28" fmla="*/ 232 w 257"/>
                <a:gd name="T29" fmla="*/ 2 h 35"/>
                <a:gd name="T30" fmla="*/ 239 w 257"/>
                <a:gd name="T31" fmla="*/ 0 h 35"/>
                <a:gd name="T32" fmla="*/ 241 w 257"/>
                <a:gd name="T33" fmla="*/ 0 h 35"/>
                <a:gd name="T34" fmla="*/ 257 w 257"/>
                <a:gd name="T35" fmla="*/ 7 h 35"/>
                <a:gd name="T36" fmla="*/ 53 w 257"/>
                <a:gd name="T37" fmla="*/ 34 h 35"/>
                <a:gd name="T38" fmla="*/ 50 w 257"/>
                <a:gd name="T39" fmla="*/ 35 h 35"/>
                <a:gd name="T40" fmla="*/ 44 w 257"/>
                <a:gd name="T41" fmla="*/ 35 h 35"/>
                <a:gd name="T42" fmla="*/ 36 w 257"/>
                <a:gd name="T43" fmla="*/ 35 h 35"/>
                <a:gd name="T44" fmla="*/ 27 w 257"/>
                <a:gd name="T45" fmla="*/ 34 h 35"/>
                <a:gd name="T46" fmla="*/ 19 w 257"/>
                <a:gd name="T47" fmla="*/ 33 h 35"/>
                <a:gd name="T48" fmla="*/ 11 w 257"/>
                <a:gd name="T49" fmla="*/ 30 h 35"/>
                <a:gd name="T50" fmla="*/ 4 w 257"/>
                <a:gd name="T51" fmla="*/ 29 h 35"/>
                <a:gd name="T52" fmla="*/ 0 w 257"/>
                <a:gd name="T53" fmla="*/ 27 h 35"/>
                <a:gd name="T54" fmla="*/ 3 w 257"/>
                <a:gd name="T55" fmla="*/ 23 h 35"/>
                <a:gd name="T56" fmla="*/ 6 w 257"/>
                <a:gd name="T57" fmla="*/ 21 h 35"/>
                <a:gd name="T58" fmla="*/ 12 w 257"/>
                <a:gd name="T59" fmla="*/ 20 h 35"/>
                <a:gd name="T60" fmla="*/ 18 w 257"/>
                <a:gd name="T61" fmla="*/ 19 h 35"/>
                <a:gd name="T62" fmla="*/ 24 w 257"/>
                <a:gd name="T63" fmla="*/ 18 h 35"/>
                <a:gd name="T64" fmla="*/ 30 w 257"/>
                <a:gd name="T65" fmla="*/ 18 h 35"/>
                <a:gd name="T66" fmla="*/ 35 w 257"/>
                <a:gd name="T67" fmla="*/ 18 h 35"/>
                <a:gd name="T68" fmla="*/ 40 w 257"/>
                <a:gd name="T69" fmla="*/ 18 h 3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57"/>
                <a:gd name="T106" fmla="*/ 0 h 35"/>
                <a:gd name="T107" fmla="*/ 257 w 257"/>
                <a:gd name="T108" fmla="*/ 35 h 3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57" h="35">
                  <a:moveTo>
                    <a:pt x="40" y="18"/>
                  </a:moveTo>
                  <a:lnTo>
                    <a:pt x="42" y="18"/>
                  </a:lnTo>
                  <a:lnTo>
                    <a:pt x="48" y="17"/>
                  </a:lnTo>
                  <a:lnTo>
                    <a:pt x="58" y="17"/>
                  </a:lnTo>
                  <a:lnTo>
                    <a:pt x="71" y="15"/>
                  </a:lnTo>
                  <a:lnTo>
                    <a:pt x="86" y="14"/>
                  </a:lnTo>
                  <a:lnTo>
                    <a:pt x="103" y="12"/>
                  </a:lnTo>
                  <a:lnTo>
                    <a:pt x="121" y="11"/>
                  </a:lnTo>
                  <a:lnTo>
                    <a:pt x="140" y="8"/>
                  </a:lnTo>
                  <a:lnTo>
                    <a:pt x="158" y="7"/>
                  </a:lnTo>
                  <a:lnTo>
                    <a:pt x="177" y="6"/>
                  </a:lnTo>
                  <a:lnTo>
                    <a:pt x="194" y="4"/>
                  </a:lnTo>
                  <a:lnTo>
                    <a:pt x="209" y="3"/>
                  </a:lnTo>
                  <a:lnTo>
                    <a:pt x="222" y="2"/>
                  </a:lnTo>
                  <a:lnTo>
                    <a:pt x="232" y="2"/>
                  </a:lnTo>
                  <a:lnTo>
                    <a:pt x="239" y="0"/>
                  </a:lnTo>
                  <a:lnTo>
                    <a:pt x="241" y="0"/>
                  </a:lnTo>
                  <a:lnTo>
                    <a:pt x="257" y="7"/>
                  </a:lnTo>
                  <a:lnTo>
                    <a:pt x="53" y="34"/>
                  </a:lnTo>
                  <a:lnTo>
                    <a:pt x="50" y="35"/>
                  </a:lnTo>
                  <a:lnTo>
                    <a:pt x="44" y="35"/>
                  </a:lnTo>
                  <a:lnTo>
                    <a:pt x="36" y="35"/>
                  </a:lnTo>
                  <a:lnTo>
                    <a:pt x="27" y="34"/>
                  </a:lnTo>
                  <a:lnTo>
                    <a:pt x="19" y="33"/>
                  </a:lnTo>
                  <a:lnTo>
                    <a:pt x="11" y="30"/>
                  </a:lnTo>
                  <a:lnTo>
                    <a:pt x="4" y="29"/>
                  </a:lnTo>
                  <a:lnTo>
                    <a:pt x="0" y="27"/>
                  </a:lnTo>
                  <a:lnTo>
                    <a:pt x="3" y="23"/>
                  </a:lnTo>
                  <a:lnTo>
                    <a:pt x="6" y="21"/>
                  </a:lnTo>
                  <a:lnTo>
                    <a:pt x="12" y="20"/>
                  </a:lnTo>
                  <a:lnTo>
                    <a:pt x="18" y="19"/>
                  </a:lnTo>
                  <a:lnTo>
                    <a:pt x="24" y="18"/>
                  </a:lnTo>
                  <a:lnTo>
                    <a:pt x="30" y="18"/>
                  </a:lnTo>
                  <a:lnTo>
                    <a:pt x="35" y="18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Freeform 70"/>
            <p:cNvSpPr>
              <a:spLocks/>
            </p:cNvSpPr>
            <p:nvPr/>
          </p:nvSpPr>
          <p:spPr bwMode="auto">
            <a:xfrm>
              <a:off x="1214" y="2944"/>
              <a:ext cx="47" cy="145"/>
            </a:xfrm>
            <a:custGeom>
              <a:avLst/>
              <a:gdLst>
                <a:gd name="T0" fmla="*/ 51 w 94"/>
                <a:gd name="T1" fmla="*/ 161 h 290"/>
                <a:gd name="T2" fmla="*/ 60 w 94"/>
                <a:gd name="T3" fmla="*/ 143 h 290"/>
                <a:gd name="T4" fmla="*/ 67 w 94"/>
                <a:gd name="T5" fmla="*/ 124 h 290"/>
                <a:gd name="T6" fmla="*/ 73 w 94"/>
                <a:gd name="T7" fmla="*/ 105 h 290"/>
                <a:gd name="T8" fmla="*/ 77 w 94"/>
                <a:gd name="T9" fmla="*/ 84 h 290"/>
                <a:gd name="T10" fmla="*/ 79 w 94"/>
                <a:gd name="T11" fmla="*/ 63 h 290"/>
                <a:gd name="T12" fmla="*/ 82 w 94"/>
                <a:gd name="T13" fmla="*/ 43 h 290"/>
                <a:gd name="T14" fmla="*/ 84 w 94"/>
                <a:gd name="T15" fmla="*/ 21 h 290"/>
                <a:gd name="T16" fmla="*/ 85 w 94"/>
                <a:gd name="T17" fmla="*/ 0 h 290"/>
                <a:gd name="T18" fmla="*/ 92 w 94"/>
                <a:gd name="T19" fmla="*/ 0 h 290"/>
                <a:gd name="T20" fmla="*/ 94 w 94"/>
                <a:gd name="T21" fmla="*/ 33 h 290"/>
                <a:gd name="T22" fmla="*/ 94 w 94"/>
                <a:gd name="T23" fmla="*/ 64 h 290"/>
                <a:gd name="T24" fmla="*/ 91 w 94"/>
                <a:gd name="T25" fmla="*/ 96 h 290"/>
                <a:gd name="T26" fmla="*/ 85 w 94"/>
                <a:gd name="T27" fmla="*/ 127 h 290"/>
                <a:gd name="T28" fmla="*/ 75 w 94"/>
                <a:gd name="T29" fmla="*/ 155 h 290"/>
                <a:gd name="T30" fmla="*/ 60 w 94"/>
                <a:gd name="T31" fmla="*/ 183 h 290"/>
                <a:gd name="T32" fmla="*/ 40 w 94"/>
                <a:gd name="T33" fmla="*/ 211 h 290"/>
                <a:gd name="T34" fmla="*/ 15 w 94"/>
                <a:gd name="T35" fmla="*/ 236 h 290"/>
                <a:gd name="T36" fmla="*/ 11 w 94"/>
                <a:gd name="T37" fmla="*/ 244 h 290"/>
                <a:gd name="T38" fmla="*/ 14 w 94"/>
                <a:gd name="T39" fmla="*/ 252 h 290"/>
                <a:gd name="T40" fmla="*/ 18 w 94"/>
                <a:gd name="T41" fmla="*/ 261 h 290"/>
                <a:gd name="T42" fmla="*/ 21 w 94"/>
                <a:gd name="T43" fmla="*/ 269 h 290"/>
                <a:gd name="T44" fmla="*/ 23 w 94"/>
                <a:gd name="T45" fmla="*/ 269 h 290"/>
                <a:gd name="T46" fmla="*/ 25 w 94"/>
                <a:gd name="T47" fmla="*/ 271 h 290"/>
                <a:gd name="T48" fmla="*/ 26 w 94"/>
                <a:gd name="T49" fmla="*/ 273 h 290"/>
                <a:gd name="T50" fmla="*/ 26 w 94"/>
                <a:gd name="T51" fmla="*/ 275 h 290"/>
                <a:gd name="T52" fmla="*/ 26 w 94"/>
                <a:gd name="T53" fmla="*/ 281 h 290"/>
                <a:gd name="T54" fmla="*/ 24 w 94"/>
                <a:gd name="T55" fmla="*/ 284 h 290"/>
                <a:gd name="T56" fmla="*/ 20 w 94"/>
                <a:gd name="T57" fmla="*/ 287 h 290"/>
                <a:gd name="T58" fmla="*/ 16 w 94"/>
                <a:gd name="T59" fmla="*/ 290 h 290"/>
                <a:gd name="T60" fmla="*/ 9 w 94"/>
                <a:gd name="T61" fmla="*/ 286 h 290"/>
                <a:gd name="T62" fmla="*/ 6 w 94"/>
                <a:gd name="T63" fmla="*/ 275 h 290"/>
                <a:gd name="T64" fmla="*/ 3 w 94"/>
                <a:gd name="T65" fmla="*/ 264 h 290"/>
                <a:gd name="T66" fmla="*/ 0 w 94"/>
                <a:gd name="T67" fmla="*/ 254 h 290"/>
                <a:gd name="T68" fmla="*/ 2 w 94"/>
                <a:gd name="T69" fmla="*/ 240 h 290"/>
                <a:gd name="T70" fmla="*/ 7 w 94"/>
                <a:gd name="T71" fmla="*/ 227 h 290"/>
                <a:gd name="T72" fmla="*/ 13 w 94"/>
                <a:gd name="T73" fmla="*/ 215 h 290"/>
                <a:gd name="T74" fmla="*/ 21 w 94"/>
                <a:gd name="T75" fmla="*/ 205 h 290"/>
                <a:gd name="T76" fmla="*/ 30 w 94"/>
                <a:gd name="T77" fmla="*/ 195 h 290"/>
                <a:gd name="T78" fmla="*/ 38 w 94"/>
                <a:gd name="T79" fmla="*/ 184 h 290"/>
                <a:gd name="T80" fmla="*/ 45 w 94"/>
                <a:gd name="T81" fmla="*/ 173 h 290"/>
                <a:gd name="T82" fmla="*/ 51 w 94"/>
                <a:gd name="T83" fmla="*/ 161 h 29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94"/>
                <a:gd name="T127" fmla="*/ 0 h 290"/>
                <a:gd name="T128" fmla="*/ 94 w 94"/>
                <a:gd name="T129" fmla="*/ 290 h 29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94" h="290">
                  <a:moveTo>
                    <a:pt x="51" y="161"/>
                  </a:moveTo>
                  <a:lnTo>
                    <a:pt x="60" y="143"/>
                  </a:lnTo>
                  <a:lnTo>
                    <a:pt x="67" y="124"/>
                  </a:lnTo>
                  <a:lnTo>
                    <a:pt x="73" y="105"/>
                  </a:lnTo>
                  <a:lnTo>
                    <a:pt x="77" y="84"/>
                  </a:lnTo>
                  <a:lnTo>
                    <a:pt x="79" y="63"/>
                  </a:lnTo>
                  <a:lnTo>
                    <a:pt x="82" y="43"/>
                  </a:lnTo>
                  <a:lnTo>
                    <a:pt x="84" y="21"/>
                  </a:lnTo>
                  <a:lnTo>
                    <a:pt x="85" y="0"/>
                  </a:lnTo>
                  <a:lnTo>
                    <a:pt x="92" y="0"/>
                  </a:lnTo>
                  <a:lnTo>
                    <a:pt x="94" y="33"/>
                  </a:lnTo>
                  <a:lnTo>
                    <a:pt x="94" y="64"/>
                  </a:lnTo>
                  <a:lnTo>
                    <a:pt x="91" y="96"/>
                  </a:lnTo>
                  <a:lnTo>
                    <a:pt x="85" y="127"/>
                  </a:lnTo>
                  <a:lnTo>
                    <a:pt x="75" y="155"/>
                  </a:lnTo>
                  <a:lnTo>
                    <a:pt x="60" y="183"/>
                  </a:lnTo>
                  <a:lnTo>
                    <a:pt x="40" y="211"/>
                  </a:lnTo>
                  <a:lnTo>
                    <a:pt x="15" y="236"/>
                  </a:lnTo>
                  <a:lnTo>
                    <a:pt x="11" y="244"/>
                  </a:lnTo>
                  <a:lnTo>
                    <a:pt x="14" y="252"/>
                  </a:lnTo>
                  <a:lnTo>
                    <a:pt x="18" y="261"/>
                  </a:lnTo>
                  <a:lnTo>
                    <a:pt x="21" y="269"/>
                  </a:lnTo>
                  <a:lnTo>
                    <a:pt x="23" y="269"/>
                  </a:lnTo>
                  <a:lnTo>
                    <a:pt x="25" y="271"/>
                  </a:lnTo>
                  <a:lnTo>
                    <a:pt x="26" y="273"/>
                  </a:lnTo>
                  <a:lnTo>
                    <a:pt x="26" y="275"/>
                  </a:lnTo>
                  <a:lnTo>
                    <a:pt x="26" y="281"/>
                  </a:lnTo>
                  <a:lnTo>
                    <a:pt x="24" y="284"/>
                  </a:lnTo>
                  <a:lnTo>
                    <a:pt x="20" y="287"/>
                  </a:lnTo>
                  <a:lnTo>
                    <a:pt x="16" y="290"/>
                  </a:lnTo>
                  <a:lnTo>
                    <a:pt x="9" y="286"/>
                  </a:lnTo>
                  <a:lnTo>
                    <a:pt x="6" y="275"/>
                  </a:lnTo>
                  <a:lnTo>
                    <a:pt x="3" y="264"/>
                  </a:lnTo>
                  <a:lnTo>
                    <a:pt x="0" y="254"/>
                  </a:lnTo>
                  <a:lnTo>
                    <a:pt x="2" y="240"/>
                  </a:lnTo>
                  <a:lnTo>
                    <a:pt x="7" y="227"/>
                  </a:lnTo>
                  <a:lnTo>
                    <a:pt x="13" y="215"/>
                  </a:lnTo>
                  <a:lnTo>
                    <a:pt x="21" y="205"/>
                  </a:lnTo>
                  <a:lnTo>
                    <a:pt x="30" y="195"/>
                  </a:lnTo>
                  <a:lnTo>
                    <a:pt x="38" y="184"/>
                  </a:lnTo>
                  <a:lnTo>
                    <a:pt x="45" y="173"/>
                  </a:lnTo>
                  <a:lnTo>
                    <a:pt x="51" y="1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Freeform 71"/>
            <p:cNvSpPr>
              <a:spLocks/>
            </p:cNvSpPr>
            <p:nvPr/>
          </p:nvSpPr>
          <p:spPr bwMode="auto">
            <a:xfrm>
              <a:off x="1223" y="3129"/>
              <a:ext cx="144" cy="18"/>
            </a:xfrm>
            <a:custGeom>
              <a:avLst/>
              <a:gdLst>
                <a:gd name="T0" fmla="*/ 0 w 289"/>
                <a:gd name="T1" fmla="*/ 3 h 37"/>
                <a:gd name="T2" fmla="*/ 20 w 289"/>
                <a:gd name="T3" fmla="*/ 1 h 37"/>
                <a:gd name="T4" fmla="*/ 38 w 289"/>
                <a:gd name="T5" fmla="*/ 0 h 37"/>
                <a:gd name="T6" fmla="*/ 57 w 289"/>
                <a:gd name="T7" fmla="*/ 0 h 37"/>
                <a:gd name="T8" fmla="*/ 74 w 289"/>
                <a:gd name="T9" fmla="*/ 0 h 37"/>
                <a:gd name="T10" fmla="*/ 91 w 289"/>
                <a:gd name="T11" fmla="*/ 1 h 37"/>
                <a:gd name="T12" fmla="*/ 109 w 289"/>
                <a:gd name="T13" fmla="*/ 3 h 37"/>
                <a:gd name="T14" fmla="*/ 126 w 289"/>
                <a:gd name="T15" fmla="*/ 4 h 37"/>
                <a:gd name="T16" fmla="*/ 142 w 289"/>
                <a:gd name="T17" fmla="*/ 7 h 37"/>
                <a:gd name="T18" fmla="*/ 158 w 289"/>
                <a:gd name="T19" fmla="*/ 9 h 37"/>
                <a:gd name="T20" fmla="*/ 175 w 289"/>
                <a:gd name="T21" fmla="*/ 12 h 37"/>
                <a:gd name="T22" fmla="*/ 191 w 289"/>
                <a:gd name="T23" fmla="*/ 15 h 37"/>
                <a:gd name="T24" fmla="*/ 208 w 289"/>
                <a:gd name="T25" fmla="*/ 17 h 37"/>
                <a:gd name="T26" fmla="*/ 224 w 289"/>
                <a:gd name="T27" fmla="*/ 20 h 37"/>
                <a:gd name="T28" fmla="*/ 241 w 289"/>
                <a:gd name="T29" fmla="*/ 23 h 37"/>
                <a:gd name="T30" fmla="*/ 257 w 289"/>
                <a:gd name="T31" fmla="*/ 25 h 37"/>
                <a:gd name="T32" fmla="*/ 274 w 289"/>
                <a:gd name="T33" fmla="*/ 26 h 37"/>
                <a:gd name="T34" fmla="*/ 279 w 289"/>
                <a:gd name="T35" fmla="*/ 27 h 37"/>
                <a:gd name="T36" fmla="*/ 282 w 289"/>
                <a:gd name="T37" fmla="*/ 28 h 37"/>
                <a:gd name="T38" fmla="*/ 286 w 289"/>
                <a:gd name="T39" fmla="*/ 30 h 37"/>
                <a:gd name="T40" fmla="*/ 289 w 289"/>
                <a:gd name="T41" fmla="*/ 30 h 37"/>
                <a:gd name="T42" fmla="*/ 289 w 289"/>
                <a:gd name="T43" fmla="*/ 37 h 37"/>
                <a:gd name="T44" fmla="*/ 276 w 289"/>
                <a:gd name="T45" fmla="*/ 37 h 37"/>
                <a:gd name="T46" fmla="*/ 261 w 289"/>
                <a:gd name="T47" fmla="*/ 37 h 37"/>
                <a:gd name="T48" fmla="*/ 247 w 289"/>
                <a:gd name="T49" fmla="*/ 34 h 37"/>
                <a:gd name="T50" fmla="*/ 233 w 289"/>
                <a:gd name="T51" fmla="*/ 32 h 37"/>
                <a:gd name="T52" fmla="*/ 218 w 289"/>
                <a:gd name="T53" fmla="*/ 31 h 37"/>
                <a:gd name="T54" fmla="*/ 203 w 289"/>
                <a:gd name="T55" fmla="*/ 28 h 37"/>
                <a:gd name="T56" fmla="*/ 188 w 289"/>
                <a:gd name="T57" fmla="*/ 28 h 37"/>
                <a:gd name="T58" fmla="*/ 172 w 289"/>
                <a:gd name="T59" fmla="*/ 28 h 37"/>
                <a:gd name="T60" fmla="*/ 151 w 289"/>
                <a:gd name="T61" fmla="*/ 25 h 37"/>
                <a:gd name="T62" fmla="*/ 132 w 289"/>
                <a:gd name="T63" fmla="*/ 22 h 37"/>
                <a:gd name="T64" fmla="*/ 111 w 289"/>
                <a:gd name="T65" fmla="*/ 19 h 37"/>
                <a:gd name="T66" fmla="*/ 90 w 289"/>
                <a:gd name="T67" fmla="*/ 17 h 37"/>
                <a:gd name="T68" fmla="*/ 69 w 289"/>
                <a:gd name="T69" fmla="*/ 16 h 37"/>
                <a:gd name="T70" fmla="*/ 49 w 289"/>
                <a:gd name="T71" fmla="*/ 13 h 37"/>
                <a:gd name="T72" fmla="*/ 28 w 289"/>
                <a:gd name="T73" fmla="*/ 13 h 37"/>
                <a:gd name="T74" fmla="*/ 6 w 289"/>
                <a:gd name="T75" fmla="*/ 13 h 37"/>
                <a:gd name="T76" fmla="*/ 4 w 289"/>
                <a:gd name="T77" fmla="*/ 11 h 37"/>
                <a:gd name="T78" fmla="*/ 1 w 289"/>
                <a:gd name="T79" fmla="*/ 9 h 37"/>
                <a:gd name="T80" fmla="*/ 0 w 289"/>
                <a:gd name="T81" fmla="*/ 7 h 37"/>
                <a:gd name="T82" fmla="*/ 0 w 289"/>
                <a:gd name="T83" fmla="*/ 3 h 3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89"/>
                <a:gd name="T127" fmla="*/ 0 h 37"/>
                <a:gd name="T128" fmla="*/ 289 w 289"/>
                <a:gd name="T129" fmla="*/ 37 h 3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89" h="37">
                  <a:moveTo>
                    <a:pt x="0" y="3"/>
                  </a:moveTo>
                  <a:lnTo>
                    <a:pt x="20" y="1"/>
                  </a:lnTo>
                  <a:lnTo>
                    <a:pt x="38" y="0"/>
                  </a:lnTo>
                  <a:lnTo>
                    <a:pt x="57" y="0"/>
                  </a:lnTo>
                  <a:lnTo>
                    <a:pt x="74" y="0"/>
                  </a:lnTo>
                  <a:lnTo>
                    <a:pt x="91" y="1"/>
                  </a:lnTo>
                  <a:lnTo>
                    <a:pt x="109" y="3"/>
                  </a:lnTo>
                  <a:lnTo>
                    <a:pt x="126" y="4"/>
                  </a:lnTo>
                  <a:lnTo>
                    <a:pt x="142" y="7"/>
                  </a:lnTo>
                  <a:lnTo>
                    <a:pt x="158" y="9"/>
                  </a:lnTo>
                  <a:lnTo>
                    <a:pt x="175" y="12"/>
                  </a:lnTo>
                  <a:lnTo>
                    <a:pt x="191" y="15"/>
                  </a:lnTo>
                  <a:lnTo>
                    <a:pt x="208" y="17"/>
                  </a:lnTo>
                  <a:lnTo>
                    <a:pt x="224" y="20"/>
                  </a:lnTo>
                  <a:lnTo>
                    <a:pt x="241" y="23"/>
                  </a:lnTo>
                  <a:lnTo>
                    <a:pt x="257" y="25"/>
                  </a:lnTo>
                  <a:lnTo>
                    <a:pt x="274" y="26"/>
                  </a:lnTo>
                  <a:lnTo>
                    <a:pt x="279" y="27"/>
                  </a:lnTo>
                  <a:lnTo>
                    <a:pt x="282" y="28"/>
                  </a:lnTo>
                  <a:lnTo>
                    <a:pt x="286" y="30"/>
                  </a:lnTo>
                  <a:lnTo>
                    <a:pt x="289" y="30"/>
                  </a:lnTo>
                  <a:lnTo>
                    <a:pt x="289" y="37"/>
                  </a:lnTo>
                  <a:lnTo>
                    <a:pt x="276" y="37"/>
                  </a:lnTo>
                  <a:lnTo>
                    <a:pt x="261" y="37"/>
                  </a:lnTo>
                  <a:lnTo>
                    <a:pt x="247" y="34"/>
                  </a:lnTo>
                  <a:lnTo>
                    <a:pt x="233" y="32"/>
                  </a:lnTo>
                  <a:lnTo>
                    <a:pt x="218" y="31"/>
                  </a:lnTo>
                  <a:lnTo>
                    <a:pt x="203" y="28"/>
                  </a:lnTo>
                  <a:lnTo>
                    <a:pt x="188" y="28"/>
                  </a:lnTo>
                  <a:lnTo>
                    <a:pt x="172" y="28"/>
                  </a:lnTo>
                  <a:lnTo>
                    <a:pt x="151" y="25"/>
                  </a:lnTo>
                  <a:lnTo>
                    <a:pt x="132" y="22"/>
                  </a:lnTo>
                  <a:lnTo>
                    <a:pt x="111" y="19"/>
                  </a:lnTo>
                  <a:lnTo>
                    <a:pt x="90" y="17"/>
                  </a:lnTo>
                  <a:lnTo>
                    <a:pt x="69" y="16"/>
                  </a:lnTo>
                  <a:lnTo>
                    <a:pt x="49" y="13"/>
                  </a:lnTo>
                  <a:lnTo>
                    <a:pt x="28" y="13"/>
                  </a:lnTo>
                  <a:lnTo>
                    <a:pt x="6" y="13"/>
                  </a:lnTo>
                  <a:lnTo>
                    <a:pt x="4" y="11"/>
                  </a:lnTo>
                  <a:lnTo>
                    <a:pt x="1" y="9"/>
                  </a:lnTo>
                  <a:lnTo>
                    <a:pt x="0" y="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Freeform 72"/>
            <p:cNvSpPr>
              <a:spLocks/>
            </p:cNvSpPr>
            <p:nvPr/>
          </p:nvSpPr>
          <p:spPr bwMode="auto">
            <a:xfrm>
              <a:off x="1228" y="2666"/>
              <a:ext cx="60" cy="69"/>
            </a:xfrm>
            <a:custGeom>
              <a:avLst/>
              <a:gdLst>
                <a:gd name="T0" fmla="*/ 25 w 119"/>
                <a:gd name="T1" fmla="*/ 2 h 137"/>
                <a:gd name="T2" fmla="*/ 33 w 119"/>
                <a:gd name="T3" fmla="*/ 0 h 137"/>
                <a:gd name="T4" fmla="*/ 42 w 119"/>
                <a:gd name="T5" fmla="*/ 1 h 137"/>
                <a:gd name="T6" fmla="*/ 50 w 119"/>
                <a:gd name="T7" fmla="*/ 6 h 137"/>
                <a:gd name="T8" fmla="*/ 57 w 119"/>
                <a:gd name="T9" fmla="*/ 11 h 137"/>
                <a:gd name="T10" fmla="*/ 57 w 119"/>
                <a:gd name="T11" fmla="*/ 12 h 137"/>
                <a:gd name="T12" fmla="*/ 57 w 119"/>
                <a:gd name="T13" fmla="*/ 15 h 137"/>
                <a:gd name="T14" fmla="*/ 56 w 119"/>
                <a:gd name="T15" fmla="*/ 16 h 137"/>
                <a:gd name="T16" fmla="*/ 55 w 119"/>
                <a:gd name="T17" fmla="*/ 17 h 137"/>
                <a:gd name="T18" fmla="*/ 49 w 119"/>
                <a:gd name="T19" fmla="*/ 14 h 137"/>
                <a:gd name="T20" fmla="*/ 41 w 119"/>
                <a:gd name="T21" fmla="*/ 12 h 137"/>
                <a:gd name="T22" fmla="*/ 33 w 119"/>
                <a:gd name="T23" fmla="*/ 12 h 137"/>
                <a:gd name="T24" fmla="*/ 26 w 119"/>
                <a:gd name="T25" fmla="*/ 12 h 137"/>
                <a:gd name="T26" fmla="*/ 18 w 119"/>
                <a:gd name="T27" fmla="*/ 25 h 137"/>
                <a:gd name="T28" fmla="*/ 15 w 119"/>
                <a:gd name="T29" fmla="*/ 40 h 137"/>
                <a:gd name="T30" fmla="*/ 13 w 119"/>
                <a:gd name="T31" fmla="*/ 55 h 137"/>
                <a:gd name="T32" fmla="*/ 16 w 119"/>
                <a:gd name="T33" fmla="*/ 71 h 137"/>
                <a:gd name="T34" fmla="*/ 20 w 119"/>
                <a:gd name="T35" fmla="*/ 80 h 137"/>
                <a:gd name="T36" fmla="*/ 27 w 119"/>
                <a:gd name="T37" fmla="*/ 88 h 137"/>
                <a:gd name="T38" fmla="*/ 34 w 119"/>
                <a:gd name="T39" fmla="*/ 97 h 137"/>
                <a:gd name="T40" fmla="*/ 42 w 119"/>
                <a:gd name="T41" fmla="*/ 102 h 137"/>
                <a:gd name="T42" fmla="*/ 51 w 119"/>
                <a:gd name="T43" fmla="*/ 108 h 137"/>
                <a:gd name="T44" fmla="*/ 61 w 119"/>
                <a:gd name="T45" fmla="*/ 112 h 137"/>
                <a:gd name="T46" fmla="*/ 71 w 119"/>
                <a:gd name="T47" fmla="*/ 115 h 137"/>
                <a:gd name="T48" fmla="*/ 81 w 119"/>
                <a:gd name="T49" fmla="*/ 115 h 137"/>
                <a:gd name="T50" fmla="*/ 86 w 119"/>
                <a:gd name="T51" fmla="*/ 116 h 137"/>
                <a:gd name="T52" fmla="*/ 92 w 119"/>
                <a:gd name="T53" fmla="*/ 116 h 137"/>
                <a:gd name="T54" fmla="*/ 98 w 119"/>
                <a:gd name="T55" fmla="*/ 116 h 137"/>
                <a:gd name="T56" fmla="*/ 104 w 119"/>
                <a:gd name="T57" fmla="*/ 117 h 137"/>
                <a:gd name="T58" fmla="*/ 110 w 119"/>
                <a:gd name="T59" fmla="*/ 117 h 137"/>
                <a:gd name="T60" fmla="*/ 115 w 119"/>
                <a:gd name="T61" fmla="*/ 120 h 137"/>
                <a:gd name="T62" fmla="*/ 118 w 119"/>
                <a:gd name="T63" fmla="*/ 124 h 137"/>
                <a:gd name="T64" fmla="*/ 119 w 119"/>
                <a:gd name="T65" fmla="*/ 130 h 137"/>
                <a:gd name="T66" fmla="*/ 113 w 119"/>
                <a:gd name="T67" fmla="*/ 135 h 137"/>
                <a:gd name="T68" fmla="*/ 106 w 119"/>
                <a:gd name="T69" fmla="*/ 137 h 137"/>
                <a:gd name="T70" fmla="*/ 96 w 119"/>
                <a:gd name="T71" fmla="*/ 137 h 137"/>
                <a:gd name="T72" fmla="*/ 88 w 119"/>
                <a:gd name="T73" fmla="*/ 135 h 137"/>
                <a:gd name="T74" fmla="*/ 79 w 119"/>
                <a:gd name="T75" fmla="*/ 132 h 137"/>
                <a:gd name="T76" fmla="*/ 70 w 119"/>
                <a:gd name="T77" fmla="*/ 129 h 137"/>
                <a:gd name="T78" fmla="*/ 60 w 119"/>
                <a:gd name="T79" fmla="*/ 125 h 137"/>
                <a:gd name="T80" fmla="*/ 49 w 119"/>
                <a:gd name="T81" fmla="*/ 122 h 137"/>
                <a:gd name="T82" fmla="*/ 40 w 119"/>
                <a:gd name="T83" fmla="*/ 117 h 137"/>
                <a:gd name="T84" fmla="*/ 32 w 119"/>
                <a:gd name="T85" fmla="*/ 112 h 137"/>
                <a:gd name="T86" fmla="*/ 25 w 119"/>
                <a:gd name="T87" fmla="*/ 105 h 137"/>
                <a:gd name="T88" fmla="*/ 18 w 119"/>
                <a:gd name="T89" fmla="*/ 97 h 137"/>
                <a:gd name="T90" fmla="*/ 12 w 119"/>
                <a:gd name="T91" fmla="*/ 88 h 137"/>
                <a:gd name="T92" fmla="*/ 8 w 119"/>
                <a:gd name="T93" fmla="*/ 80 h 137"/>
                <a:gd name="T94" fmla="*/ 3 w 119"/>
                <a:gd name="T95" fmla="*/ 72 h 137"/>
                <a:gd name="T96" fmla="*/ 0 w 119"/>
                <a:gd name="T97" fmla="*/ 63 h 137"/>
                <a:gd name="T98" fmla="*/ 1 w 119"/>
                <a:gd name="T99" fmla="*/ 45 h 137"/>
                <a:gd name="T100" fmla="*/ 5 w 119"/>
                <a:gd name="T101" fmla="*/ 27 h 137"/>
                <a:gd name="T102" fmla="*/ 13 w 119"/>
                <a:gd name="T103" fmla="*/ 12 h 137"/>
                <a:gd name="T104" fmla="*/ 25 w 119"/>
                <a:gd name="T105" fmla="*/ 2 h 13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19"/>
                <a:gd name="T160" fmla="*/ 0 h 137"/>
                <a:gd name="T161" fmla="*/ 119 w 119"/>
                <a:gd name="T162" fmla="*/ 137 h 13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19" h="137">
                  <a:moveTo>
                    <a:pt x="25" y="2"/>
                  </a:moveTo>
                  <a:lnTo>
                    <a:pt x="33" y="0"/>
                  </a:lnTo>
                  <a:lnTo>
                    <a:pt x="42" y="1"/>
                  </a:lnTo>
                  <a:lnTo>
                    <a:pt x="50" y="6"/>
                  </a:lnTo>
                  <a:lnTo>
                    <a:pt x="57" y="11"/>
                  </a:lnTo>
                  <a:lnTo>
                    <a:pt x="57" y="12"/>
                  </a:lnTo>
                  <a:lnTo>
                    <a:pt x="57" y="15"/>
                  </a:lnTo>
                  <a:lnTo>
                    <a:pt x="56" y="16"/>
                  </a:lnTo>
                  <a:lnTo>
                    <a:pt x="55" y="17"/>
                  </a:lnTo>
                  <a:lnTo>
                    <a:pt x="49" y="14"/>
                  </a:lnTo>
                  <a:lnTo>
                    <a:pt x="41" y="12"/>
                  </a:lnTo>
                  <a:lnTo>
                    <a:pt x="33" y="12"/>
                  </a:lnTo>
                  <a:lnTo>
                    <a:pt x="26" y="12"/>
                  </a:lnTo>
                  <a:lnTo>
                    <a:pt x="18" y="25"/>
                  </a:lnTo>
                  <a:lnTo>
                    <a:pt x="15" y="40"/>
                  </a:lnTo>
                  <a:lnTo>
                    <a:pt x="13" y="55"/>
                  </a:lnTo>
                  <a:lnTo>
                    <a:pt x="16" y="71"/>
                  </a:lnTo>
                  <a:lnTo>
                    <a:pt x="20" y="80"/>
                  </a:lnTo>
                  <a:lnTo>
                    <a:pt x="27" y="88"/>
                  </a:lnTo>
                  <a:lnTo>
                    <a:pt x="34" y="97"/>
                  </a:lnTo>
                  <a:lnTo>
                    <a:pt x="42" y="102"/>
                  </a:lnTo>
                  <a:lnTo>
                    <a:pt x="51" y="108"/>
                  </a:lnTo>
                  <a:lnTo>
                    <a:pt x="61" y="112"/>
                  </a:lnTo>
                  <a:lnTo>
                    <a:pt x="71" y="115"/>
                  </a:lnTo>
                  <a:lnTo>
                    <a:pt x="81" y="115"/>
                  </a:lnTo>
                  <a:lnTo>
                    <a:pt x="86" y="116"/>
                  </a:lnTo>
                  <a:lnTo>
                    <a:pt x="92" y="116"/>
                  </a:lnTo>
                  <a:lnTo>
                    <a:pt x="98" y="116"/>
                  </a:lnTo>
                  <a:lnTo>
                    <a:pt x="104" y="117"/>
                  </a:lnTo>
                  <a:lnTo>
                    <a:pt x="110" y="117"/>
                  </a:lnTo>
                  <a:lnTo>
                    <a:pt x="115" y="120"/>
                  </a:lnTo>
                  <a:lnTo>
                    <a:pt x="118" y="124"/>
                  </a:lnTo>
                  <a:lnTo>
                    <a:pt x="119" y="130"/>
                  </a:lnTo>
                  <a:lnTo>
                    <a:pt x="113" y="135"/>
                  </a:lnTo>
                  <a:lnTo>
                    <a:pt x="106" y="137"/>
                  </a:lnTo>
                  <a:lnTo>
                    <a:pt x="96" y="137"/>
                  </a:lnTo>
                  <a:lnTo>
                    <a:pt x="88" y="135"/>
                  </a:lnTo>
                  <a:lnTo>
                    <a:pt x="79" y="132"/>
                  </a:lnTo>
                  <a:lnTo>
                    <a:pt x="70" y="129"/>
                  </a:lnTo>
                  <a:lnTo>
                    <a:pt x="60" y="125"/>
                  </a:lnTo>
                  <a:lnTo>
                    <a:pt x="49" y="122"/>
                  </a:lnTo>
                  <a:lnTo>
                    <a:pt x="40" y="117"/>
                  </a:lnTo>
                  <a:lnTo>
                    <a:pt x="32" y="112"/>
                  </a:lnTo>
                  <a:lnTo>
                    <a:pt x="25" y="105"/>
                  </a:lnTo>
                  <a:lnTo>
                    <a:pt x="18" y="97"/>
                  </a:lnTo>
                  <a:lnTo>
                    <a:pt x="12" y="88"/>
                  </a:lnTo>
                  <a:lnTo>
                    <a:pt x="8" y="80"/>
                  </a:lnTo>
                  <a:lnTo>
                    <a:pt x="3" y="72"/>
                  </a:lnTo>
                  <a:lnTo>
                    <a:pt x="0" y="63"/>
                  </a:lnTo>
                  <a:lnTo>
                    <a:pt x="1" y="45"/>
                  </a:lnTo>
                  <a:lnTo>
                    <a:pt x="5" y="27"/>
                  </a:lnTo>
                  <a:lnTo>
                    <a:pt x="13" y="12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Freeform 73"/>
            <p:cNvSpPr>
              <a:spLocks/>
            </p:cNvSpPr>
            <p:nvPr/>
          </p:nvSpPr>
          <p:spPr bwMode="auto">
            <a:xfrm>
              <a:off x="1230" y="2585"/>
              <a:ext cx="36" cy="74"/>
            </a:xfrm>
            <a:custGeom>
              <a:avLst/>
              <a:gdLst>
                <a:gd name="T0" fmla="*/ 22 w 73"/>
                <a:gd name="T1" fmla="*/ 0 h 149"/>
                <a:gd name="T2" fmla="*/ 27 w 73"/>
                <a:gd name="T3" fmla="*/ 6 h 149"/>
                <a:gd name="T4" fmla="*/ 21 w 73"/>
                <a:gd name="T5" fmla="*/ 20 h 149"/>
                <a:gd name="T6" fmla="*/ 17 w 73"/>
                <a:gd name="T7" fmla="*/ 36 h 149"/>
                <a:gd name="T8" fmla="*/ 16 w 73"/>
                <a:gd name="T9" fmla="*/ 54 h 149"/>
                <a:gd name="T10" fmla="*/ 20 w 73"/>
                <a:gd name="T11" fmla="*/ 74 h 149"/>
                <a:gd name="T12" fmla="*/ 26 w 73"/>
                <a:gd name="T13" fmla="*/ 94 h 149"/>
                <a:gd name="T14" fmla="*/ 37 w 73"/>
                <a:gd name="T15" fmla="*/ 113 h 149"/>
                <a:gd name="T16" fmla="*/ 52 w 73"/>
                <a:gd name="T17" fmla="*/ 130 h 149"/>
                <a:gd name="T18" fmla="*/ 72 w 73"/>
                <a:gd name="T19" fmla="*/ 144 h 149"/>
                <a:gd name="T20" fmla="*/ 73 w 73"/>
                <a:gd name="T21" fmla="*/ 145 h 149"/>
                <a:gd name="T22" fmla="*/ 73 w 73"/>
                <a:gd name="T23" fmla="*/ 148 h 149"/>
                <a:gd name="T24" fmla="*/ 70 w 73"/>
                <a:gd name="T25" fmla="*/ 149 h 149"/>
                <a:gd name="T26" fmla="*/ 67 w 73"/>
                <a:gd name="T27" fmla="*/ 149 h 149"/>
                <a:gd name="T28" fmla="*/ 60 w 73"/>
                <a:gd name="T29" fmla="*/ 149 h 149"/>
                <a:gd name="T30" fmla="*/ 53 w 73"/>
                <a:gd name="T31" fmla="*/ 147 h 149"/>
                <a:gd name="T32" fmla="*/ 43 w 73"/>
                <a:gd name="T33" fmla="*/ 142 h 149"/>
                <a:gd name="T34" fmla="*/ 31 w 73"/>
                <a:gd name="T35" fmla="*/ 135 h 149"/>
                <a:gd name="T36" fmla="*/ 21 w 73"/>
                <a:gd name="T37" fmla="*/ 128 h 149"/>
                <a:gd name="T38" fmla="*/ 14 w 73"/>
                <a:gd name="T39" fmla="*/ 118 h 149"/>
                <a:gd name="T40" fmla="*/ 8 w 73"/>
                <a:gd name="T41" fmla="*/ 105 h 149"/>
                <a:gd name="T42" fmla="*/ 3 w 73"/>
                <a:gd name="T43" fmla="*/ 94 h 149"/>
                <a:gd name="T44" fmla="*/ 0 w 73"/>
                <a:gd name="T45" fmla="*/ 68 h 149"/>
                <a:gd name="T46" fmla="*/ 3 w 73"/>
                <a:gd name="T47" fmla="*/ 43 h 149"/>
                <a:gd name="T48" fmla="*/ 9 w 73"/>
                <a:gd name="T49" fmla="*/ 20 h 149"/>
                <a:gd name="T50" fmla="*/ 22 w 73"/>
                <a:gd name="T51" fmla="*/ 0 h 14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3"/>
                <a:gd name="T79" fmla="*/ 0 h 149"/>
                <a:gd name="T80" fmla="*/ 73 w 73"/>
                <a:gd name="T81" fmla="*/ 149 h 14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3" h="149">
                  <a:moveTo>
                    <a:pt x="22" y="0"/>
                  </a:moveTo>
                  <a:lnTo>
                    <a:pt x="27" y="6"/>
                  </a:lnTo>
                  <a:lnTo>
                    <a:pt x="21" y="20"/>
                  </a:lnTo>
                  <a:lnTo>
                    <a:pt x="17" y="36"/>
                  </a:lnTo>
                  <a:lnTo>
                    <a:pt x="16" y="54"/>
                  </a:lnTo>
                  <a:lnTo>
                    <a:pt x="20" y="74"/>
                  </a:lnTo>
                  <a:lnTo>
                    <a:pt x="26" y="94"/>
                  </a:lnTo>
                  <a:lnTo>
                    <a:pt x="37" y="113"/>
                  </a:lnTo>
                  <a:lnTo>
                    <a:pt x="52" y="130"/>
                  </a:lnTo>
                  <a:lnTo>
                    <a:pt x="72" y="144"/>
                  </a:lnTo>
                  <a:lnTo>
                    <a:pt x="73" y="145"/>
                  </a:lnTo>
                  <a:lnTo>
                    <a:pt x="73" y="148"/>
                  </a:lnTo>
                  <a:lnTo>
                    <a:pt x="70" y="149"/>
                  </a:lnTo>
                  <a:lnTo>
                    <a:pt x="67" y="149"/>
                  </a:lnTo>
                  <a:lnTo>
                    <a:pt x="60" y="149"/>
                  </a:lnTo>
                  <a:lnTo>
                    <a:pt x="53" y="147"/>
                  </a:lnTo>
                  <a:lnTo>
                    <a:pt x="43" y="142"/>
                  </a:lnTo>
                  <a:lnTo>
                    <a:pt x="31" y="135"/>
                  </a:lnTo>
                  <a:lnTo>
                    <a:pt x="21" y="128"/>
                  </a:lnTo>
                  <a:lnTo>
                    <a:pt x="14" y="118"/>
                  </a:lnTo>
                  <a:lnTo>
                    <a:pt x="8" y="105"/>
                  </a:lnTo>
                  <a:lnTo>
                    <a:pt x="3" y="94"/>
                  </a:lnTo>
                  <a:lnTo>
                    <a:pt x="0" y="68"/>
                  </a:lnTo>
                  <a:lnTo>
                    <a:pt x="3" y="43"/>
                  </a:lnTo>
                  <a:lnTo>
                    <a:pt x="9" y="2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Freeform 74"/>
            <p:cNvSpPr>
              <a:spLocks/>
            </p:cNvSpPr>
            <p:nvPr/>
          </p:nvSpPr>
          <p:spPr bwMode="auto">
            <a:xfrm>
              <a:off x="1257" y="2814"/>
              <a:ext cx="130" cy="117"/>
            </a:xfrm>
            <a:custGeom>
              <a:avLst/>
              <a:gdLst>
                <a:gd name="T0" fmla="*/ 2 w 260"/>
                <a:gd name="T1" fmla="*/ 0 h 233"/>
                <a:gd name="T2" fmla="*/ 5 w 260"/>
                <a:gd name="T3" fmla="*/ 7 h 233"/>
                <a:gd name="T4" fmla="*/ 7 w 260"/>
                <a:gd name="T5" fmla="*/ 16 h 233"/>
                <a:gd name="T6" fmla="*/ 10 w 260"/>
                <a:gd name="T7" fmla="*/ 25 h 233"/>
                <a:gd name="T8" fmla="*/ 13 w 260"/>
                <a:gd name="T9" fmla="*/ 33 h 233"/>
                <a:gd name="T10" fmla="*/ 21 w 260"/>
                <a:gd name="T11" fmla="*/ 61 h 233"/>
                <a:gd name="T12" fmla="*/ 30 w 260"/>
                <a:gd name="T13" fmla="*/ 88 h 233"/>
                <a:gd name="T14" fmla="*/ 43 w 260"/>
                <a:gd name="T15" fmla="*/ 116 h 233"/>
                <a:gd name="T16" fmla="*/ 59 w 260"/>
                <a:gd name="T17" fmla="*/ 140 h 233"/>
                <a:gd name="T18" fmla="*/ 76 w 260"/>
                <a:gd name="T19" fmla="*/ 163 h 233"/>
                <a:gd name="T20" fmla="*/ 97 w 260"/>
                <a:gd name="T21" fmla="*/ 183 h 233"/>
                <a:gd name="T22" fmla="*/ 121 w 260"/>
                <a:gd name="T23" fmla="*/ 199 h 233"/>
                <a:gd name="T24" fmla="*/ 149 w 260"/>
                <a:gd name="T25" fmla="*/ 212 h 233"/>
                <a:gd name="T26" fmla="*/ 163 w 260"/>
                <a:gd name="T27" fmla="*/ 214 h 233"/>
                <a:gd name="T28" fmla="*/ 177 w 260"/>
                <a:gd name="T29" fmla="*/ 216 h 233"/>
                <a:gd name="T30" fmla="*/ 190 w 260"/>
                <a:gd name="T31" fmla="*/ 218 h 233"/>
                <a:gd name="T32" fmla="*/ 204 w 260"/>
                <a:gd name="T33" fmla="*/ 218 h 233"/>
                <a:gd name="T34" fmla="*/ 219 w 260"/>
                <a:gd name="T35" fmla="*/ 220 h 233"/>
                <a:gd name="T36" fmla="*/ 233 w 260"/>
                <a:gd name="T37" fmla="*/ 217 h 233"/>
                <a:gd name="T38" fmla="*/ 246 w 260"/>
                <a:gd name="T39" fmla="*/ 215 h 233"/>
                <a:gd name="T40" fmla="*/ 258 w 260"/>
                <a:gd name="T41" fmla="*/ 209 h 233"/>
                <a:gd name="T42" fmla="*/ 260 w 260"/>
                <a:gd name="T43" fmla="*/ 216 h 233"/>
                <a:gd name="T44" fmla="*/ 255 w 260"/>
                <a:gd name="T45" fmla="*/ 221 h 233"/>
                <a:gd name="T46" fmla="*/ 247 w 260"/>
                <a:gd name="T47" fmla="*/ 224 h 233"/>
                <a:gd name="T48" fmla="*/ 241 w 260"/>
                <a:gd name="T49" fmla="*/ 230 h 233"/>
                <a:gd name="T50" fmla="*/ 226 w 260"/>
                <a:gd name="T51" fmla="*/ 232 h 233"/>
                <a:gd name="T52" fmla="*/ 212 w 260"/>
                <a:gd name="T53" fmla="*/ 233 h 233"/>
                <a:gd name="T54" fmla="*/ 197 w 260"/>
                <a:gd name="T55" fmla="*/ 233 h 233"/>
                <a:gd name="T56" fmla="*/ 184 w 260"/>
                <a:gd name="T57" fmla="*/ 233 h 233"/>
                <a:gd name="T58" fmla="*/ 171 w 260"/>
                <a:gd name="T59" fmla="*/ 232 h 233"/>
                <a:gd name="T60" fmla="*/ 157 w 260"/>
                <a:gd name="T61" fmla="*/ 230 h 233"/>
                <a:gd name="T62" fmla="*/ 144 w 260"/>
                <a:gd name="T63" fmla="*/ 227 h 233"/>
                <a:gd name="T64" fmla="*/ 133 w 260"/>
                <a:gd name="T65" fmla="*/ 223 h 233"/>
                <a:gd name="T66" fmla="*/ 120 w 260"/>
                <a:gd name="T67" fmla="*/ 217 h 233"/>
                <a:gd name="T68" fmla="*/ 109 w 260"/>
                <a:gd name="T69" fmla="*/ 212 h 233"/>
                <a:gd name="T70" fmla="*/ 97 w 260"/>
                <a:gd name="T71" fmla="*/ 205 h 233"/>
                <a:gd name="T72" fmla="*/ 87 w 260"/>
                <a:gd name="T73" fmla="*/ 197 h 233"/>
                <a:gd name="T74" fmla="*/ 76 w 260"/>
                <a:gd name="T75" fmla="*/ 186 h 233"/>
                <a:gd name="T76" fmla="*/ 66 w 260"/>
                <a:gd name="T77" fmla="*/ 176 h 233"/>
                <a:gd name="T78" fmla="*/ 57 w 260"/>
                <a:gd name="T79" fmla="*/ 164 h 233"/>
                <a:gd name="T80" fmla="*/ 48 w 260"/>
                <a:gd name="T81" fmla="*/ 151 h 233"/>
                <a:gd name="T82" fmla="*/ 40 w 260"/>
                <a:gd name="T83" fmla="*/ 132 h 233"/>
                <a:gd name="T84" fmla="*/ 31 w 260"/>
                <a:gd name="T85" fmla="*/ 115 h 233"/>
                <a:gd name="T86" fmla="*/ 23 w 260"/>
                <a:gd name="T87" fmla="*/ 96 h 233"/>
                <a:gd name="T88" fmla="*/ 16 w 260"/>
                <a:gd name="T89" fmla="*/ 78 h 233"/>
                <a:gd name="T90" fmla="*/ 10 w 260"/>
                <a:gd name="T91" fmla="*/ 60 h 233"/>
                <a:gd name="T92" fmla="*/ 5 w 260"/>
                <a:gd name="T93" fmla="*/ 41 h 233"/>
                <a:gd name="T94" fmla="*/ 2 w 260"/>
                <a:gd name="T95" fmla="*/ 22 h 233"/>
                <a:gd name="T96" fmla="*/ 0 w 260"/>
                <a:gd name="T97" fmla="*/ 1 h 233"/>
                <a:gd name="T98" fmla="*/ 2 w 260"/>
                <a:gd name="T99" fmla="*/ 0 h 23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60"/>
                <a:gd name="T151" fmla="*/ 0 h 233"/>
                <a:gd name="T152" fmla="*/ 260 w 260"/>
                <a:gd name="T153" fmla="*/ 233 h 23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60" h="233">
                  <a:moveTo>
                    <a:pt x="2" y="0"/>
                  </a:moveTo>
                  <a:lnTo>
                    <a:pt x="5" y="7"/>
                  </a:lnTo>
                  <a:lnTo>
                    <a:pt x="7" y="16"/>
                  </a:lnTo>
                  <a:lnTo>
                    <a:pt x="10" y="25"/>
                  </a:lnTo>
                  <a:lnTo>
                    <a:pt x="13" y="33"/>
                  </a:lnTo>
                  <a:lnTo>
                    <a:pt x="21" y="61"/>
                  </a:lnTo>
                  <a:lnTo>
                    <a:pt x="30" y="88"/>
                  </a:lnTo>
                  <a:lnTo>
                    <a:pt x="43" y="116"/>
                  </a:lnTo>
                  <a:lnTo>
                    <a:pt x="59" y="140"/>
                  </a:lnTo>
                  <a:lnTo>
                    <a:pt x="76" y="163"/>
                  </a:lnTo>
                  <a:lnTo>
                    <a:pt x="97" y="183"/>
                  </a:lnTo>
                  <a:lnTo>
                    <a:pt x="121" y="199"/>
                  </a:lnTo>
                  <a:lnTo>
                    <a:pt x="149" y="212"/>
                  </a:lnTo>
                  <a:lnTo>
                    <a:pt x="163" y="214"/>
                  </a:lnTo>
                  <a:lnTo>
                    <a:pt x="177" y="216"/>
                  </a:lnTo>
                  <a:lnTo>
                    <a:pt x="190" y="218"/>
                  </a:lnTo>
                  <a:lnTo>
                    <a:pt x="204" y="218"/>
                  </a:lnTo>
                  <a:lnTo>
                    <a:pt x="219" y="220"/>
                  </a:lnTo>
                  <a:lnTo>
                    <a:pt x="233" y="217"/>
                  </a:lnTo>
                  <a:lnTo>
                    <a:pt x="246" y="215"/>
                  </a:lnTo>
                  <a:lnTo>
                    <a:pt x="258" y="209"/>
                  </a:lnTo>
                  <a:lnTo>
                    <a:pt x="260" y="216"/>
                  </a:lnTo>
                  <a:lnTo>
                    <a:pt x="255" y="221"/>
                  </a:lnTo>
                  <a:lnTo>
                    <a:pt x="247" y="224"/>
                  </a:lnTo>
                  <a:lnTo>
                    <a:pt x="241" y="230"/>
                  </a:lnTo>
                  <a:lnTo>
                    <a:pt x="226" y="232"/>
                  </a:lnTo>
                  <a:lnTo>
                    <a:pt x="212" y="233"/>
                  </a:lnTo>
                  <a:lnTo>
                    <a:pt x="197" y="233"/>
                  </a:lnTo>
                  <a:lnTo>
                    <a:pt x="184" y="233"/>
                  </a:lnTo>
                  <a:lnTo>
                    <a:pt x="171" y="232"/>
                  </a:lnTo>
                  <a:lnTo>
                    <a:pt x="157" y="230"/>
                  </a:lnTo>
                  <a:lnTo>
                    <a:pt x="144" y="227"/>
                  </a:lnTo>
                  <a:lnTo>
                    <a:pt x="133" y="223"/>
                  </a:lnTo>
                  <a:lnTo>
                    <a:pt x="120" y="217"/>
                  </a:lnTo>
                  <a:lnTo>
                    <a:pt x="109" y="212"/>
                  </a:lnTo>
                  <a:lnTo>
                    <a:pt x="97" y="205"/>
                  </a:lnTo>
                  <a:lnTo>
                    <a:pt x="87" y="197"/>
                  </a:lnTo>
                  <a:lnTo>
                    <a:pt x="76" y="186"/>
                  </a:lnTo>
                  <a:lnTo>
                    <a:pt x="66" y="176"/>
                  </a:lnTo>
                  <a:lnTo>
                    <a:pt x="57" y="164"/>
                  </a:lnTo>
                  <a:lnTo>
                    <a:pt x="48" y="151"/>
                  </a:lnTo>
                  <a:lnTo>
                    <a:pt x="40" y="132"/>
                  </a:lnTo>
                  <a:lnTo>
                    <a:pt x="31" y="115"/>
                  </a:lnTo>
                  <a:lnTo>
                    <a:pt x="23" y="96"/>
                  </a:lnTo>
                  <a:lnTo>
                    <a:pt x="16" y="78"/>
                  </a:lnTo>
                  <a:lnTo>
                    <a:pt x="10" y="60"/>
                  </a:lnTo>
                  <a:lnTo>
                    <a:pt x="5" y="41"/>
                  </a:lnTo>
                  <a:lnTo>
                    <a:pt x="2" y="22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Freeform 75"/>
            <p:cNvSpPr>
              <a:spLocks/>
            </p:cNvSpPr>
            <p:nvPr/>
          </p:nvSpPr>
          <p:spPr bwMode="auto">
            <a:xfrm>
              <a:off x="1264" y="2525"/>
              <a:ext cx="81" cy="71"/>
            </a:xfrm>
            <a:custGeom>
              <a:avLst/>
              <a:gdLst>
                <a:gd name="T0" fmla="*/ 17 w 162"/>
                <a:gd name="T1" fmla="*/ 118 h 141"/>
                <a:gd name="T2" fmla="*/ 30 w 162"/>
                <a:gd name="T3" fmla="*/ 104 h 141"/>
                <a:gd name="T4" fmla="*/ 42 w 162"/>
                <a:gd name="T5" fmla="*/ 91 h 141"/>
                <a:gd name="T6" fmla="*/ 53 w 162"/>
                <a:gd name="T7" fmla="*/ 77 h 141"/>
                <a:gd name="T8" fmla="*/ 65 w 162"/>
                <a:gd name="T9" fmla="*/ 63 h 141"/>
                <a:gd name="T10" fmla="*/ 74 w 162"/>
                <a:gd name="T11" fmla="*/ 48 h 141"/>
                <a:gd name="T12" fmla="*/ 83 w 162"/>
                <a:gd name="T13" fmla="*/ 33 h 141"/>
                <a:gd name="T14" fmla="*/ 90 w 162"/>
                <a:gd name="T15" fmla="*/ 17 h 141"/>
                <a:gd name="T16" fmla="*/ 97 w 162"/>
                <a:gd name="T17" fmla="*/ 1 h 141"/>
                <a:gd name="T18" fmla="*/ 99 w 162"/>
                <a:gd name="T19" fmla="*/ 0 h 141"/>
                <a:gd name="T20" fmla="*/ 101 w 162"/>
                <a:gd name="T21" fmla="*/ 1 h 141"/>
                <a:gd name="T22" fmla="*/ 104 w 162"/>
                <a:gd name="T23" fmla="*/ 3 h 141"/>
                <a:gd name="T24" fmla="*/ 105 w 162"/>
                <a:gd name="T25" fmla="*/ 5 h 141"/>
                <a:gd name="T26" fmla="*/ 103 w 162"/>
                <a:gd name="T27" fmla="*/ 34 h 141"/>
                <a:gd name="T28" fmla="*/ 97 w 162"/>
                <a:gd name="T29" fmla="*/ 62 h 141"/>
                <a:gd name="T30" fmla="*/ 88 w 162"/>
                <a:gd name="T31" fmla="*/ 88 h 141"/>
                <a:gd name="T32" fmla="*/ 77 w 162"/>
                <a:gd name="T33" fmla="*/ 115 h 141"/>
                <a:gd name="T34" fmla="*/ 89 w 162"/>
                <a:gd name="T35" fmla="*/ 112 h 141"/>
                <a:gd name="T36" fmla="*/ 99 w 162"/>
                <a:gd name="T37" fmla="*/ 108 h 141"/>
                <a:gd name="T38" fmla="*/ 109 w 162"/>
                <a:gd name="T39" fmla="*/ 101 h 141"/>
                <a:gd name="T40" fmla="*/ 119 w 162"/>
                <a:gd name="T41" fmla="*/ 94 h 141"/>
                <a:gd name="T42" fmla="*/ 128 w 162"/>
                <a:gd name="T43" fmla="*/ 87 h 141"/>
                <a:gd name="T44" fmla="*/ 138 w 162"/>
                <a:gd name="T45" fmla="*/ 79 h 141"/>
                <a:gd name="T46" fmla="*/ 147 w 162"/>
                <a:gd name="T47" fmla="*/ 72 h 141"/>
                <a:gd name="T48" fmla="*/ 158 w 162"/>
                <a:gd name="T49" fmla="*/ 66 h 141"/>
                <a:gd name="T50" fmla="*/ 162 w 162"/>
                <a:gd name="T51" fmla="*/ 72 h 141"/>
                <a:gd name="T52" fmla="*/ 151 w 162"/>
                <a:gd name="T53" fmla="*/ 81 h 141"/>
                <a:gd name="T54" fmla="*/ 139 w 162"/>
                <a:gd name="T55" fmla="*/ 93 h 141"/>
                <a:gd name="T56" fmla="*/ 128 w 162"/>
                <a:gd name="T57" fmla="*/ 103 h 141"/>
                <a:gd name="T58" fmla="*/ 115 w 162"/>
                <a:gd name="T59" fmla="*/ 115 h 141"/>
                <a:gd name="T60" fmla="*/ 101 w 162"/>
                <a:gd name="T61" fmla="*/ 124 h 141"/>
                <a:gd name="T62" fmla="*/ 85 w 162"/>
                <a:gd name="T63" fmla="*/ 133 h 141"/>
                <a:gd name="T64" fmla="*/ 66 w 162"/>
                <a:gd name="T65" fmla="*/ 139 h 141"/>
                <a:gd name="T66" fmla="*/ 43 w 162"/>
                <a:gd name="T67" fmla="*/ 141 h 141"/>
                <a:gd name="T68" fmla="*/ 62 w 162"/>
                <a:gd name="T69" fmla="*/ 124 h 141"/>
                <a:gd name="T70" fmla="*/ 69 w 162"/>
                <a:gd name="T71" fmla="*/ 106 h 141"/>
                <a:gd name="T72" fmla="*/ 78 w 162"/>
                <a:gd name="T73" fmla="*/ 87 h 141"/>
                <a:gd name="T74" fmla="*/ 84 w 162"/>
                <a:gd name="T75" fmla="*/ 69 h 141"/>
                <a:gd name="T76" fmla="*/ 84 w 162"/>
                <a:gd name="T77" fmla="*/ 49 h 141"/>
                <a:gd name="T78" fmla="*/ 77 w 162"/>
                <a:gd name="T79" fmla="*/ 61 h 141"/>
                <a:gd name="T80" fmla="*/ 69 w 162"/>
                <a:gd name="T81" fmla="*/ 72 h 141"/>
                <a:gd name="T82" fmla="*/ 62 w 162"/>
                <a:gd name="T83" fmla="*/ 84 h 141"/>
                <a:gd name="T84" fmla="*/ 53 w 162"/>
                <a:gd name="T85" fmla="*/ 95 h 141"/>
                <a:gd name="T86" fmla="*/ 44 w 162"/>
                <a:gd name="T87" fmla="*/ 106 h 141"/>
                <a:gd name="T88" fmla="*/ 33 w 162"/>
                <a:gd name="T89" fmla="*/ 116 h 141"/>
                <a:gd name="T90" fmla="*/ 23 w 162"/>
                <a:gd name="T91" fmla="*/ 125 h 141"/>
                <a:gd name="T92" fmla="*/ 10 w 162"/>
                <a:gd name="T93" fmla="*/ 133 h 141"/>
                <a:gd name="T94" fmla="*/ 7 w 162"/>
                <a:gd name="T95" fmla="*/ 131 h 141"/>
                <a:gd name="T96" fmla="*/ 3 w 162"/>
                <a:gd name="T97" fmla="*/ 129 h 141"/>
                <a:gd name="T98" fmla="*/ 1 w 162"/>
                <a:gd name="T99" fmla="*/ 126 h 141"/>
                <a:gd name="T100" fmla="*/ 0 w 162"/>
                <a:gd name="T101" fmla="*/ 123 h 141"/>
                <a:gd name="T102" fmla="*/ 17 w 162"/>
                <a:gd name="T103" fmla="*/ 118 h 14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62"/>
                <a:gd name="T157" fmla="*/ 0 h 141"/>
                <a:gd name="T158" fmla="*/ 162 w 162"/>
                <a:gd name="T159" fmla="*/ 141 h 14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62" h="141">
                  <a:moveTo>
                    <a:pt x="17" y="118"/>
                  </a:moveTo>
                  <a:lnTo>
                    <a:pt x="30" y="104"/>
                  </a:lnTo>
                  <a:lnTo>
                    <a:pt x="42" y="91"/>
                  </a:lnTo>
                  <a:lnTo>
                    <a:pt x="53" y="77"/>
                  </a:lnTo>
                  <a:lnTo>
                    <a:pt x="65" y="63"/>
                  </a:lnTo>
                  <a:lnTo>
                    <a:pt x="74" y="48"/>
                  </a:lnTo>
                  <a:lnTo>
                    <a:pt x="83" y="33"/>
                  </a:lnTo>
                  <a:lnTo>
                    <a:pt x="90" y="17"/>
                  </a:lnTo>
                  <a:lnTo>
                    <a:pt x="97" y="1"/>
                  </a:lnTo>
                  <a:lnTo>
                    <a:pt x="99" y="0"/>
                  </a:lnTo>
                  <a:lnTo>
                    <a:pt x="101" y="1"/>
                  </a:lnTo>
                  <a:lnTo>
                    <a:pt x="104" y="3"/>
                  </a:lnTo>
                  <a:lnTo>
                    <a:pt x="105" y="5"/>
                  </a:lnTo>
                  <a:lnTo>
                    <a:pt x="103" y="34"/>
                  </a:lnTo>
                  <a:lnTo>
                    <a:pt x="97" y="62"/>
                  </a:lnTo>
                  <a:lnTo>
                    <a:pt x="88" y="88"/>
                  </a:lnTo>
                  <a:lnTo>
                    <a:pt x="77" y="115"/>
                  </a:lnTo>
                  <a:lnTo>
                    <a:pt x="89" y="112"/>
                  </a:lnTo>
                  <a:lnTo>
                    <a:pt x="99" y="108"/>
                  </a:lnTo>
                  <a:lnTo>
                    <a:pt x="109" y="101"/>
                  </a:lnTo>
                  <a:lnTo>
                    <a:pt x="119" y="94"/>
                  </a:lnTo>
                  <a:lnTo>
                    <a:pt x="128" y="87"/>
                  </a:lnTo>
                  <a:lnTo>
                    <a:pt x="138" y="79"/>
                  </a:lnTo>
                  <a:lnTo>
                    <a:pt x="147" y="72"/>
                  </a:lnTo>
                  <a:lnTo>
                    <a:pt x="158" y="66"/>
                  </a:lnTo>
                  <a:lnTo>
                    <a:pt x="162" y="72"/>
                  </a:lnTo>
                  <a:lnTo>
                    <a:pt x="151" y="81"/>
                  </a:lnTo>
                  <a:lnTo>
                    <a:pt x="139" y="93"/>
                  </a:lnTo>
                  <a:lnTo>
                    <a:pt x="128" y="103"/>
                  </a:lnTo>
                  <a:lnTo>
                    <a:pt x="115" y="115"/>
                  </a:lnTo>
                  <a:lnTo>
                    <a:pt x="101" y="124"/>
                  </a:lnTo>
                  <a:lnTo>
                    <a:pt x="85" y="133"/>
                  </a:lnTo>
                  <a:lnTo>
                    <a:pt x="66" y="139"/>
                  </a:lnTo>
                  <a:lnTo>
                    <a:pt x="43" y="141"/>
                  </a:lnTo>
                  <a:lnTo>
                    <a:pt x="62" y="124"/>
                  </a:lnTo>
                  <a:lnTo>
                    <a:pt x="69" y="106"/>
                  </a:lnTo>
                  <a:lnTo>
                    <a:pt x="78" y="87"/>
                  </a:lnTo>
                  <a:lnTo>
                    <a:pt x="84" y="69"/>
                  </a:lnTo>
                  <a:lnTo>
                    <a:pt x="84" y="49"/>
                  </a:lnTo>
                  <a:lnTo>
                    <a:pt x="77" y="61"/>
                  </a:lnTo>
                  <a:lnTo>
                    <a:pt x="69" y="72"/>
                  </a:lnTo>
                  <a:lnTo>
                    <a:pt x="62" y="84"/>
                  </a:lnTo>
                  <a:lnTo>
                    <a:pt x="53" y="95"/>
                  </a:lnTo>
                  <a:lnTo>
                    <a:pt x="44" y="106"/>
                  </a:lnTo>
                  <a:lnTo>
                    <a:pt x="33" y="116"/>
                  </a:lnTo>
                  <a:lnTo>
                    <a:pt x="23" y="125"/>
                  </a:lnTo>
                  <a:lnTo>
                    <a:pt x="10" y="133"/>
                  </a:lnTo>
                  <a:lnTo>
                    <a:pt x="7" y="131"/>
                  </a:lnTo>
                  <a:lnTo>
                    <a:pt x="3" y="129"/>
                  </a:lnTo>
                  <a:lnTo>
                    <a:pt x="1" y="126"/>
                  </a:lnTo>
                  <a:lnTo>
                    <a:pt x="0" y="123"/>
                  </a:lnTo>
                  <a:lnTo>
                    <a:pt x="17" y="1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Freeform 76"/>
            <p:cNvSpPr>
              <a:spLocks/>
            </p:cNvSpPr>
            <p:nvPr/>
          </p:nvSpPr>
          <p:spPr bwMode="auto">
            <a:xfrm>
              <a:off x="1278" y="2799"/>
              <a:ext cx="131" cy="95"/>
            </a:xfrm>
            <a:custGeom>
              <a:avLst/>
              <a:gdLst>
                <a:gd name="T0" fmla="*/ 2 w 261"/>
                <a:gd name="T1" fmla="*/ 0 h 189"/>
                <a:gd name="T2" fmla="*/ 10 w 261"/>
                <a:gd name="T3" fmla="*/ 6 h 189"/>
                <a:gd name="T4" fmla="*/ 11 w 261"/>
                <a:gd name="T5" fmla="*/ 16 h 189"/>
                <a:gd name="T6" fmla="*/ 11 w 261"/>
                <a:gd name="T7" fmla="*/ 27 h 189"/>
                <a:gd name="T8" fmla="*/ 14 w 261"/>
                <a:gd name="T9" fmla="*/ 39 h 189"/>
                <a:gd name="T10" fmla="*/ 22 w 261"/>
                <a:gd name="T11" fmla="*/ 62 h 189"/>
                <a:gd name="T12" fmla="*/ 34 w 261"/>
                <a:gd name="T13" fmla="*/ 84 h 189"/>
                <a:gd name="T14" fmla="*/ 48 w 261"/>
                <a:gd name="T15" fmla="*/ 106 h 189"/>
                <a:gd name="T16" fmla="*/ 67 w 261"/>
                <a:gd name="T17" fmla="*/ 125 h 189"/>
                <a:gd name="T18" fmla="*/ 86 w 261"/>
                <a:gd name="T19" fmla="*/ 143 h 189"/>
                <a:gd name="T20" fmla="*/ 108 w 261"/>
                <a:gd name="T21" fmla="*/ 158 h 189"/>
                <a:gd name="T22" fmla="*/ 131 w 261"/>
                <a:gd name="T23" fmla="*/ 167 h 189"/>
                <a:gd name="T24" fmla="*/ 155 w 261"/>
                <a:gd name="T25" fmla="*/ 173 h 189"/>
                <a:gd name="T26" fmla="*/ 168 w 261"/>
                <a:gd name="T27" fmla="*/ 174 h 189"/>
                <a:gd name="T28" fmla="*/ 182 w 261"/>
                <a:gd name="T29" fmla="*/ 173 h 189"/>
                <a:gd name="T30" fmla="*/ 193 w 261"/>
                <a:gd name="T31" fmla="*/ 171 h 189"/>
                <a:gd name="T32" fmla="*/ 206 w 261"/>
                <a:gd name="T33" fmla="*/ 169 h 189"/>
                <a:gd name="T34" fmla="*/ 218 w 261"/>
                <a:gd name="T35" fmla="*/ 166 h 189"/>
                <a:gd name="T36" fmla="*/ 229 w 261"/>
                <a:gd name="T37" fmla="*/ 162 h 189"/>
                <a:gd name="T38" fmla="*/ 241 w 261"/>
                <a:gd name="T39" fmla="*/ 158 h 189"/>
                <a:gd name="T40" fmla="*/ 251 w 261"/>
                <a:gd name="T41" fmla="*/ 153 h 189"/>
                <a:gd name="T42" fmla="*/ 256 w 261"/>
                <a:gd name="T43" fmla="*/ 155 h 189"/>
                <a:gd name="T44" fmla="*/ 259 w 261"/>
                <a:gd name="T45" fmla="*/ 158 h 189"/>
                <a:gd name="T46" fmla="*/ 261 w 261"/>
                <a:gd name="T47" fmla="*/ 160 h 189"/>
                <a:gd name="T48" fmla="*/ 261 w 261"/>
                <a:gd name="T49" fmla="*/ 165 h 189"/>
                <a:gd name="T50" fmla="*/ 258 w 261"/>
                <a:gd name="T51" fmla="*/ 169 h 189"/>
                <a:gd name="T52" fmla="*/ 253 w 261"/>
                <a:gd name="T53" fmla="*/ 168 h 189"/>
                <a:gd name="T54" fmla="*/ 248 w 261"/>
                <a:gd name="T55" fmla="*/ 166 h 189"/>
                <a:gd name="T56" fmla="*/ 243 w 261"/>
                <a:gd name="T57" fmla="*/ 168 h 189"/>
                <a:gd name="T58" fmla="*/ 227 w 261"/>
                <a:gd name="T59" fmla="*/ 176 h 189"/>
                <a:gd name="T60" fmla="*/ 210 w 261"/>
                <a:gd name="T61" fmla="*/ 182 h 189"/>
                <a:gd name="T62" fmla="*/ 192 w 261"/>
                <a:gd name="T63" fmla="*/ 186 h 189"/>
                <a:gd name="T64" fmla="*/ 175 w 261"/>
                <a:gd name="T65" fmla="*/ 189 h 189"/>
                <a:gd name="T66" fmla="*/ 158 w 261"/>
                <a:gd name="T67" fmla="*/ 189 h 189"/>
                <a:gd name="T68" fmla="*/ 139 w 261"/>
                <a:gd name="T69" fmla="*/ 186 h 189"/>
                <a:gd name="T70" fmla="*/ 123 w 261"/>
                <a:gd name="T71" fmla="*/ 183 h 189"/>
                <a:gd name="T72" fmla="*/ 106 w 261"/>
                <a:gd name="T73" fmla="*/ 178 h 189"/>
                <a:gd name="T74" fmla="*/ 89 w 261"/>
                <a:gd name="T75" fmla="*/ 167 h 189"/>
                <a:gd name="T76" fmla="*/ 72 w 261"/>
                <a:gd name="T77" fmla="*/ 152 h 189"/>
                <a:gd name="T78" fmla="*/ 59 w 261"/>
                <a:gd name="T79" fmla="*/ 136 h 189"/>
                <a:gd name="T80" fmla="*/ 45 w 261"/>
                <a:gd name="T81" fmla="*/ 118 h 189"/>
                <a:gd name="T82" fmla="*/ 32 w 261"/>
                <a:gd name="T83" fmla="*/ 100 h 189"/>
                <a:gd name="T84" fmla="*/ 22 w 261"/>
                <a:gd name="T85" fmla="*/ 80 h 189"/>
                <a:gd name="T86" fmla="*/ 11 w 261"/>
                <a:gd name="T87" fmla="*/ 61 h 189"/>
                <a:gd name="T88" fmla="*/ 3 w 261"/>
                <a:gd name="T89" fmla="*/ 42 h 189"/>
                <a:gd name="T90" fmla="*/ 3 w 261"/>
                <a:gd name="T91" fmla="*/ 31 h 189"/>
                <a:gd name="T92" fmla="*/ 1 w 261"/>
                <a:gd name="T93" fmla="*/ 21 h 189"/>
                <a:gd name="T94" fmla="*/ 0 w 261"/>
                <a:gd name="T95" fmla="*/ 10 h 189"/>
                <a:gd name="T96" fmla="*/ 2 w 261"/>
                <a:gd name="T97" fmla="*/ 0 h 18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61"/>
                <a:gd name="T148" fmla="*/ 0 h 189"/>
                <a:gd name="T149" fmla="*/ 261 w 261"/>
                <a:gd name="T150" fmla="*/ 189 h 18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61" h="189">
                  <a:moveTo>
                    <a:pt x="2" y="0"/>
                  </a:moveTo>
                  <a:lnTo>
                    <a:pt x="10" y="6"/>
                  </a:lnTo>
                  <a:lnTo>
                    <a:pt x="11" y="16"/>
                  </a:lnTo>
                  <a:lnTo>
                    <a:pt x="11" y="27"/>
                  </a:lnTo>
                  <a:lnTo>
                    <a:pt x="14" y="39"/>
                  </a:lnTo>
                  <a:lnTo>
                    <a:pt x="22" y="62"/>
                  </a:lnTo>
                  <a:lnTo>
                    <a:pt x="34" y="84"/>
                  </a:lnTo>
                  <a:lnTo>
                    <a:pt x="48" y="106"/>
                  </a:lnTo>
                  <a:lnTo>
                    <a:pt x="67" y="125"/>
                  </a:lnTo>
                  <a:lnTo>
                    <a:pt x="86" y="143"/>
                  </a:lnTo>
                  <a:lnTo>
                    <a:pt x="108" y="158"/>
                  </a:lnTo>
                  <a:lnTo>
                    <a:pt x="131" y="167"/>
                  </a:lnTo>
                  <a:lnTo>
                    <a:pt x="155" y="173"/>
                  </a:lnTo>
                  <a:lnTo>
                    <a:pt x="168" y="174"/>
                  </a:lnTo>
                  <a:lnTo>
                    <a:pt x="182" y="173"/>
                  </a:lnTo>
                  <a:lnTo>
                    <a:pt x="193" y="171"/>
                  </a:lnTo>
                  <a:lnTo>
                    <a:pt x="206" y="169"/>
                  </a:lnTo>
                  <a:lnTo>
                    <a:pt x="218" y="166"/>
                  </a:lnTo>
                  <a:lnTo>
                    <a:pt x="229" y="162"/>
                  </a:lnTo>
                  <a:lnTo>
                    <a:pt x="241" y="158"/>
                  </a:lnTo>
                  <a:lnTo>
                    <a:pt x="251" y="153"/>
                  </a:lnTo>
                  <a:lnTo>
                    <a:pt x="256" y="155"/>
                  </a:lnTo>
                  <a:lnTo>
                    <a:pt x="259" y="158"/>
                  </a:lnTo>
                  <a:lnTo>
                    <a:pt x="261" y="160"/>
                  </a:lnTo>
                  <a:lnTo>
                    <a:pt x="261" y="165"/>
                  </a:lnTo>
                  <a:lnTo>
                    <a:pt x="258" y="169"/>
                  </a:lnTo>
                  <a:lnTo>
                    <a:pt x="253" y="168"/>
                  </a:lnTo>
                  <a:lnTo>
                    <a:pt x="248" y="166"/>
                  </a:lnTo>
                  <a:lnTo>
                    <a:pt x="243" y="168"/>
                  </a:lnTo>
                  <a:lnTo>
                    <a:pt x="227" y="176"/>
                  </a:lnTo>
                  <a:lnTo>
                    <a:pt x="210" y="182"/>
                  </a:lnTo>
                  <a:lnTo>
                    <a:pt x="192" y="186"/>
                  </a:lnTo>
                  <a:lnTo>
                    <a:pt x="175" y="189"/>
                  </a:lnTo>
                  <a:lnTo>
                    <a:pt x="158" y="189"/>
                  </a:lnTo>
                  <a:lnTo>
                    <a:pt x="139" y="186"/>
                  </a:lnTo>
                  <a:lnTo>
                    <a:pt x="123" y="183"/>
                  </a:lnTo>
                  <a:lnTo>
                    <a:pt x="106" y="178"/>
                  </a:lnTo>
                  <a:lnTo>
                    <a:pt x="89" y="167"/>
                  </a:lnTo>
                  <a:lnTo>
                    <a:pt x="72" y="152"/>
                  </a:lnTo>
                  <a:lnTo>
                    <a:pt x="59" y="136"/>
                  </a:lnTo>
                  <a:lnTo>
                    <a:pt x="45" y="118"/>
                  </a:lnTo>
                  <a:lnTo>
                    <a:pt x="32" y="100"/>
                  </a:lnTo>
                  <a:lnTo>
                    <a:pt x="22" y="80"/>
                  </a:lnTo>
                  <a:lnTo>
                    <a:pt x="11" y="61"/>
                  </a:lnTo>
                  <a:lnTo>
                    <a:pt x="3" y="42"/>
                  </a:lnTo>
                  <a:lnTo>
                    <a:pt x="3" y="31"/>
                  </a:lnTo>
                  <a:lnTo>
                    <a:pt x="1" y="21"/>
                  </a:lnTo>
                  <a:lnTo>
                    <a:pt x="0" y="1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Freeform 77"/>
            <p:cNvSpPr>
              <a:spLocks/>
            </p:cNvSpPr>
            <p:nvPr/>
          </p:nvSpPr>
          <p:spPr bwMode="auto">
            <a:xfrm>
              <a:off x="1278" y="2765"/>
              <a:ext cx="8" cy="17"/>
            </a:xfrm>
            <a:custGeom>
              <a:avLst/>
              <a:gdLst>
                <a:gd name="T0" fmla="*/ 10 w 16"/>
                <a:gd name="T1" fmla="*/ 0 h 32"/>
                <a:gd name="T2" fmla="*/ 16 w 16"/>
                <a:gd name="T3" fmla="*/ 6 h 32"/>
                <a:gd name="T4" fmla="*/ 15 w 16"/>
                <a:gd name="T5" fmla="*/ 14 h 32"/>
                <a:gd name="T6" fmla="*/ 13 w 16"/>
                <a:gd name="T7" fmla="*/ 23 h 32"/>
                <a:gd name="T8" fmla="*/ 13 w 16"/>
                <a:gd name="T9" fmla="*/ 32 h 32"/>
                <a:gd name="T10" fmla="*/ 0 w 16"/>
                <a:gd name="T11" fmla="*/ 29 h 32"/>
                <a:gd name="T12" fmla="*/ 0 w 16"/>
                <a:gd name="T13" fmla="*/ 21 h 32"/>
                <a:gd name="T14" fmla="*/ 1 w 16"/>
                <a:gd name="T15" fmla="*/ 11 h 32"/>
                <a:gd name="T16" fmla="*/ 4 w 16"/>
                <a:gd name="T17" fmla="*/ 4 h 32"/>
                <a:gd name="T18" fmla="*/ 10 w 16"/>
                <a:gd name="T19" fmla="*/ 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32"/>
                <a:gd name="T32" fmla="*/ 16 w 16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32">
                  <a:moveTo>
                    <a:pt x="10" y="0"/>
                  </a:moveTo>
                  <a:lnTo>
                    <a:pt x="16" y="6"/>
                  </a:lnTo>
                  <a:lnTo>
                    <a:pt x="15" y="14"/>
                  </a:lnTo>
                  <a:lnTo>
                    <a:pt x="13" y="23"/>
                  </a:lnTo>
                  <a:lnTo>
                    <a:pt x="13" y="32"/>
                  </a:lnTo>
                  <a:lnTo>
                    <a:pt x="0" y="29"/>
                  </a:lnTo>
                  <a:lnTo>
                    <a:pt x="0" y="21"/>
                  </a:lnTo>
                  <a:lnTo>
                    <a:pt x="1" y="11"/>
                  </a:lnTo>
                  <a:lnTo>
                    <a:pt x="4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Freeform 78"/>
            <p:cNvSpPr>
              <a:spLocks/>
            </p:cNvSpPr>
            <p:nvPr/>
          </p:nvSpPr>
          <p:spPr bwMode="auto">
            <a:xfrm>
              <a:off x="1296" y="2749"/>
              <a:ext cx="90" cy="35"/>
            </a:xfrm>
            <a:custGeom>
              <a:avLst/>
              <a:gdLst>
                <a:gd name="T0" fmla="*/ 6 w 180"/>
                <a:gd name="T1" fmla="*/ 0 h 72"/>
                <a:gd name="T2" fmla="*/ 23 w 180"/>
                <a:gd name="T3" fmla="*/ 15 h 72"/>
                <a:gd name="T4" fmla="*/ 41 w 180"/>
                <a:gd name="T5" fmla="*/ 27 h 72"/>
                <a:gd name="T6" fmla="*/ 63 w 180"/>
                <a:gd name="T7" fmla="*/ 37 h 72"/>
                <a:gd name="T8" fmla="*/ 87 w 180"/>
                <a:gd name="T9" fmla="*/ 45 h 72"/>
                <a:gd name="T10" fmla="*/ 111 w 180"/>
                <a:gd name="T11" fmla="*/ 51 h 72"/>
                <a:gd name="T12" fmla="*/ 135 w 180"/>
                <a:gd name="T13" fmla="*/ 56 h 72"/>
                <a:gd name="T14" fmla="*/ 160 w 180"/>
                <a:gd name="T15" fmla="*/ 59 h 72"/>
                <a:gd name="T16" fmla="*/ 180 w 180"/>
                <a:gd name="T17" fmla="*/ 63 h 72"/>
                <a:gd name="T18" fmla="*/ 177 w 180"/>
                <a:gd name="T19" fmla="*/ 67 h 72"/>
                <a:gd name="T20" fmla="*/ 171 w 180"/>
                <a:gd name="T21" fmla="*/ 71 h 72"/>
                <a:gd name="T22" fmla="*/ 162 w 180"/>
                <a:gd name="T23" fmla="*/ 72 h 72"/>
                <a:gd name="T24" fmla="*/ 152 w 180"/>
                <a:gd name="T25" fmla="*/ 72 h 72"/>
                <a:gd name="T26" fmla="*/ 141 w 180"/>
                <a:gd name="T27" fmla="*/ 71 h 72"/>
                <a:gd name="T28" fmla="*/ 132 w 180"/>
                <a:gd name="T29" fmla="*/ 71 h 72"/>
                <a:gd name="T30" fmla="*/ 124 w 180"/>
                <a:gd name="T31" fmla="*/ 70 h 72"/>
                <a:gd name="T32" fmla="*/ 118 w 180"/>
                <a:gd name="T33" fmla="*/ 70 h 72"/>
                <a:gd name="T34" fmla="*/ 96 w 180"/>
                <a:gd name="T35" fmla="*/ 71 h 72"/>
                <a:gd name="T36" fmla="*/ 78 w 180"/>
                <a:gd name="T37" fmla="*/ 67 h 72"/>
                <a:gd name="T38" fmla="*/ 62 w 180"/>
                <a:gd name="T39" fmla="*/ 62 h 72"/>
                <a:gd name="T40" fmla="*/ 47 w 180"/>
                <a:gd name="T41" fmla="*/ 53 h 72"/>
                <a:gd name="T42" fmla="*/ 34 w 180"/>
                <a:gd name="T43" fmla="*/ 44 h 72"/>
                <a:gd name="T44" fmla="*/ 23 w 180"/>
                <a:gd name="T45" fmla="*/ 34 h 72"/>
                <a:gd name="T46" fmla="*/ 11 w 180"/>
                <a:gd name="T47" fmla="*/ 22 h 72"/>
                <a:gd name="T48" fmla="*/ 0 w 180"/>
                <a:gd name="T49" fmla="*/ 11 h 72"/>
                <a:gd name="T50" fmla="*/ 0 w 180"/>
                <a:gd name="T51" fmla="*/ 7 h 72"/>
                <a:gd name="T52" fmla="*/ 0 w 180"/>
                <a:gd name="T53" fmla="*/ 4 h 72"/>
                <a:gd name="T54" fmla="*/ 2 w 180"/>
                <a:gd name="T55" fmla="*/ 3 h 72"/>
                <a:gd name="T56" fmla="*/ 6 w 180"/>
                <a:gd name="T57" fmla="*/ 0 h 7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0"/>
                <a:gd name="T88" fmla="*/ 0 h 72"/>
                <a:gd name="T89" fmla="*/ 180 w 180"/>
                <a:gd name="T90" fmla="*/ 72 h 7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0" h="72">
                  <a:moveTo>
                    <a:pt x="6" y="0"/>
                  </a:moveTo>
                  <a:lnTo>
                    <a:pt x="23" y="15"/>
                  </a:lnTo>
                  <a:lnTo>
                    <a:pt x="41" y="27"/>
                  </a:lnTo>
                  <a:lnTo>
                    <a:pt x="63" y="37"/>
                  </a:lnTo>
                  <a:lnTo>
                    <a:pt x="87" y="45"/>
                  </a:lnTo>
                  <a:lnTo>
                    <a:pt x="111" y="51"/>
                  </a:lnTo>
                  <a:lnTo>
                    <a:pt x="135" y="56"/>
                  </a:lnTo>
                  <a:lnTo>
                    <a:pt x="160" y="59"/>
                  </a:lnTo>
                  <a:lnTo>
                    <a:pt x="180" y="63"/>
                  </a:lnTo>
                  <a:lnTo>
                    <a:pt x="177" y="67"/>
                  </a:lnTo>
                  <a:lnTo>
                    <a:pt x="171" y="71"/>
                  </a:lnTo>
                  <a:lnTo>
                    <a:pt x="162" y="72"/>
                  </a:lnTo>
                  <a:lnTo>
                    <a:pt x="152" y="72"/>
                  </a:lnTo>
                  <a:lnTo>
                    <a:pt x="141" y="71"/>
                  </a:lnTo>
                  <a:lnTo>
                    <a:pt x="132" y="71"/>
                  </a:lnTo>
                  <a:lnTo>
                    <a:pt x="124" y="70"/>
                  </a:lnTo>
                  <a:lnTo>
                    <a:pt x="118" y="70"/>
                  </a:lnTo>
                  <a:lnTo>
                    <a:pt x="96" y="71"/>
                  </a:lnTo>
                  <a:lnTo>
                    <a:pt x="78" y="67"/>
                  </a:lnTo>
                  <a:lnTo>
                    <a:pt x="62" y="62"/>
                  </a:lnTo>
                  <a:lnTo>
                    <a:pt x="47" y="53"/>
                  </a:lnTo>
                  <a:lnTo>
                    <a:pt x="34" y="44"/>
                  </a:lnTo>
                  <a:lnTo>
                    <a:pt x="23" y="34"/>
                  </a:lnTo>
                  <a:lnTo>
                    <a:pt x="11" y="22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2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Freeform 79"/>
            <p:cNvSpPr>
              <a:spLocks/>
            </p:cNvSpPr>
            <p:nvPr/>
          </p:nvSpPr>
          <p:spPr bwMode="auto">
            <a:xfrm>
              <a:off x="1317" y="3251"/>
              <a:ext cx="328" cy="164"/>
            </a:xfrm>
            <a:custGeom>
              <a:avLst/>
              <a:gdLst>
                <a:gd name="T0" fmla="*/ 21 w 656"/>
                <a:gd name="T1" fmla="*/ 7 h 328"/>
                <a:gd name="T2" fmla="*/ 58 w 656"/>
                <a:gd name="T3" fmla="*/ 21 h 328"/>
                <a:gd name="T4" fmla="*/ 95 w 656"/>
                <a:gd name="T5" fmla="*/ 34 h 328"/>
                <a:gd name="T6" fmla="*/ 132 w 656"/>
                <a:gd name="T7" fmla="*/ 49 h 328"/>
                <a:gd name="T8" fmla="*/ 158 w 656"/>
                <a:gd name="T9" fmla="*/ 60 h 328"/>
                <a:gd name="T10" fmla="*/ 175 w 656"/>
                <a:gd name="T11" fmla="*/ 69 h 328"/>
                <a:gd name="T12" fmla="*/ 190 w 656"/>
                <a:gd name="T13" fmla="*/ 80 h 328"/>
                <a:gd name="T14" fmla="*/ 206 w 656"/>
                <a:gd name="T15" fmla="*/ 92 h 328"/>
                <a:gd name="T16" fmla="*/ 233 w 656"/>
                <a:gd name="T17" fmla="*/ 108 h 328"/>
                <a:gd name="T18" fmla="*/ 264 w 656"/>
                <a:gd name="T19" fmla="*/ 139 h 328"/>
                <a:gd name="T20" fmla="*/ 294 w 656"/>
                <a:gd name="T21" fmla="*/ 171 h 328"/>
                <a:gd name="T22" fmla="*/ 330 w 656"/>
                <a:gd name="T23" fmla="*/ 194 h 328"/>
                <a:gd name="T24" fmla="*/ 370 w 656"/>
                <a:gd name="T25" fmla="*/ 205 h 328"/>
                <a:gd name="T26" fmla="*/ 409 w 656"/>
                <a:gd name="T27" fmla="*/ 214 h 328"/>
                <a:gd name="T28" fmla="*/ 447 w 656"/>
                <a:gd name="T29" fmla="*/ 227 h 328"/>
                <a:gd name="T30" fmla="*/ 486 w 656"/>
                <a:gd name="T31" fmla="*/ 243 h 328"/>
                <a:gd name="T32" fmla="*/ 526 w 656"/>
                <a:gd name="T33" fmla="*/ 259 h 328"/>
                <a:gd name="T34" fmla="*/ 564 w 656"/>
                <a:gd name="T35" fmla="*/ 276 h 328"/>
                <a:gd name="T36" fmla="*/ 602 w 656"/>
                <a:gd name="T37" fmla="*/ 292 h 328"/>
                <a:gd name="T38" fmla="*/ 637 w 656"/>
                <a:gd name="T39" fmla="*/ 306 h 328"/>
                <a:gd name="T40" fmla="*/ 655 w 656"/>
                <a:gd name="T41" fmla="*/ 313 h 328"/>
                <a:gd name="T42" fmla="*/ 645 w 656"/>
                <a:gd name="T43" fmla="*/ 318 h 328"/>
                <a:gd name="T44" fmla="*/ 633 w 656"/>
                <a:gd name="T45" fmla="*/ 322 h 328"/>
                <a:gd name="T46" fmla="*/ 621 w 656"/>
                <a:gd name="T47" fmla="*/ 327 h 328"/>
                <a:gd name="T48" fmla="*/ 600 w 656"/>
                <a:gd name="T49" fmla="*/ 321 h 328"/>
                <a:gd name="T50" fmla="*/ 565 w 656"/>
                <a:gd name="T51" fmla="*/ 306 h 328"/>
                <a:gd name="T52" fmla="*/ 530 w 656"/>
                <a:gd name="T53" fmla="*/ 289 h 328"/>
                <a:gd name="T54" fmla="*/ 496 w 656"/>
                <a:gd name="T55" fmla="*/ 271 h 328"/>
                <a:gd name="T56" fmla="*/ 461 w 656"/>
                <a:gd name="T57" fmla="*/ 251 h 328"/>
                <a:gd name="T58" fmla="*/ 425 w 656"/>
                <a:gd name="T59" fmla="*/ 234 h 328"/>
                <a:gd name="T60" fmla="*/ 390 w 656"/>
                <a:gd name="T61" fmla="*/ 220 h 328"/>
                <a:gd name="T62" fmla="*/ 352 w 656"/>
                <a:gd name="T63" fmla="*/ 209 h 328"/>
                <a:gd name="T64" fmla="*/ 311 w 656"/>
                <a:gd name="T65" fmla="*/ 198 h 328"/>
                <a:gd name="T66" fmla="*/ 279 w 656"/>
                <a:gd name="T67" fmla="*/ 175 h 328"/>
                <a:gd name="T68" fmla="*/ 251 w 656"/>
                <a:gd name="T69" fmla="*/ 145 h 328"/>
                <a:gd name="T70" fmla="*/ 223 w 656"/>
                <a:gd name="T71" fmla="*/ 115 h 328"/>
                <a:gd name="T72" fmla="*/ 193 w 656"/>
                <a:gd name="T73" fmla="*/ 97 h 328"/>
                <a:gd name="T74" fmla="*/ 167 w 656"/>
                <a:gd name="T75" fmla="*/ 84 h 328"/>
                <a:gd name="T76" fmla="*/ 141 w 656"/>
                <a:gd name="T77" fmla="*/ 72 h 328"/>
                <a:gd name="T78" fmla="*/ 114 w 656"/>
                <a:gd name="T79" fmla="*/ 62 h 328"/>
                <a:gd name="T80" fmla="*/ 89 w 656"/>
                <a:gd name="T81" fmla="*/ 53 h 328"/>
                <a:gd name="T82" fmla="*/ 62 w 656"/>
                <a:gd name="T83" fmla="*/ 41 h 328"/>
                <a:gd name="T84" fmla="*/ 37 w 656"/>
                <a:gd name="T85" fmla="*/ 30 h 328"/>
                <a:gd name="T86" fmla="*/ 12 w 656"/>
                <a:gd name="T87" fmla="*/ 16 h 328"/>
                <a:gd name="T88" fmla="*/ 0 w 656"/>
                <a:gd name="T89" fmla="*/ 6 h 328"/>
                <a:gd name="T90" fmla="*/ 1 w 656"/>
                <a:gd name="T91" fmla="*/ 2 h 32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56"/>
                <a:gd name="T139" fmla="*/ 0 h 328"/>
                <a:gd name="T140" fmla="*/ 656 w 656"/>
                <a:gd name="T141" fmla="*/ 328 h 32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56" h="328">
                  <a:moveTo>
                    <a:pt x="2" y="0"/>
                  </a:moveTo>
                  <a:lnTo>
                    <a:pt x="21" y="7"/>
                  </a:lnTo>
                  <a:lnTo>
                    <a:pt x="39" y="15"/>
                  </a:lnTo>
                  <a:lnTo>
                    <a:pt x="58" y="21"/>
                  </a:lnTo>
                  <a:lnTo>
                    <a:pt x="76" y="27"/>
                  </a:lnTo>
                  <a:lnTo>
                    <a:pt x="95" y="34"/>
                  </a:lnTo>
                  <a:lnTo>
                    <a:pt x="113" y="41"/>
                  </a:lnTo>
                  <a:lnTo>
                    <a:pt x="132" y="49"/>
                  </a:lnTo>
                  <a:lnTo>
                    <a:pt x="149" y="57"/>
                  </a:lnTo>
                  <a:lnTo>
                    <a:pt x="158" y="60"/>
                  </a:lnTo>
                  <a:lnTo>
                    <a:pt x="167" y="64"/>
                  </a:lnTo>
                  <a:lnTo>
                    <a:pt x="175" y="69"/>
                  </a:lnTo>
                  <a:lnTo>
                    <a:pt x="183" y="75"/>
                  </a:lnTo>
                  <a:lnTo>
                    <a:pt x="190" y="80"/>
                  </a:lnTo>
                  <a:lnTo>
                    <a:pt x="198" y="86"/>
                  </a:lnTo>
                  <a:lnTo>
                    <a:pt x="206" y="92"/>
                  </a:lnTo>
                  <a:lnTo>
                    <a:pt x="216" y="97"/>
                  </a:lnTo>
                  <a:lnTo>
                    <a:pt x="233" y="108"/>
                  </a:lnTo>
                  <a:lnTo>
                    <a:pt x="249" y="123"/>
                  </a:lnTo>
                  <a:lnTo>
                    <a:pt x="264" y="139"/>
                  </a:lnTo>
                  <a:lnTo>
                    <a:pt x="279" y="155"/>
                  </a:lnTo>
                  <a:lnTo>
                    <a:pt x="294" y="171"/>
                  </a:lnTo>
                  <a:lnTo>
                    <a:pt x="311" y="184"/>
                  </a:lnTo>
                  <a:lnTo>
                    <a:pt x="330" y="194"/>
                  </a:lnTo>
                  <a:lnTo>
                    <a:pt x="352" y="201"/>
                  </a:lnTo>
                  <a:lnTo>
                    <a:pt x="370" y="205"/>
                  </a:lnTo>
                  <a:lnTo>
                    <a:pt x="390" y="209"/>
                  </a:lnTo>
                  <a:lnTo>
                    <a:pt x="409" y="214"/>
                  </a:lnTo>
                  <a:lnTo>
                    <a:pt x="428" y="220"/>
                  </a:lnTo>
                  <a:lnTo>
                    <a:pt x="447" y="227"/>
                  </a:lnTo>
                  <a:lnTo>
                    <a:pt x="467" y="235"/>
                  </a:lnTo>
                  <a:lnTo>
                    <a:pt x="486" y="243"/>
                  </a:lnTo>
                  <a:lnTo>
                    <a:pt x="506" y="251"/>
                  </a:lnTo>
                  <a:lnTo>
                    <a:pt x="526" y="259"/>
                  </a:lnTo>
                  <a:lnTo>
                    <a:pt x="544" y="267"/>
                  </a:lnTo>
                  <a:lnTo>
                    <a:pt x="564" y="276"/>
                  </a:lnTo>
                  <a:lnTo>
                    <a:pt x="582" y="284"/>
                  </a:lnTo>
                  <a:lnTo>
                    <a:pt x="602" y="292"/>
                  </a:lnTo>
                  <a:lnTo>
                    <a:pt x="620" y="299"/>
                  </a:lnTo>
                  <a:lnTo>
                    <a:pt x="637" y="306"/>
                  </a:lnTo>
                  <a:lnTo>
                    <a:pt x="656" y="312"/>
                  </a:lnTo>
                  <a:lnTo>
                    <a:pt x="655" y="313"/>
                  </a:lnTo>
                  <a:lnTo>
                    <a:pt x="651" y="315"/>
                  </a:lnTo>
                  <a:lnTo>
                    <a:pt x="645" y="318"/>
                  </a:lnTo>
                  <a:lnTo>
                    <a:pt x="640" y="320"/>
                  </a:lnTo>
                  <a:lnTo>
                    <a:pt x="633" y="322"/>
                  </a:lnTo>
                  <a:lnTo>
                    <a:pt x="626" y="325"/>
                  </a:lnTo>
                  <a:lnTo>
                    <a:pt x="621" y="327"/>
                  </a:lnTo>
                  <a:lnTo>
                    <a:pt x="619" y="328"/>
                  </a:lnTo>
                  <a:lnTo>
                    <a:pt x="600" y="321"/>
                  </a:lnTo>
                  <a:lnTo>
                    <a:pt x="583" y="314"/>
                  </a:lnTo>
                  <a:lnTo>
                    <a:pt x="565" y="306"/>
                  </a:lnTo>
                  <a:lnTo>
                    <a:pt x="547" y="298"/>
                  </a:lnTo>
                  <a:lnTo>
                    <a:pt x="530" y="289"/>
                  </a:lnTo>
                  <a:lnTo>
                    <a:pt x="513" y="280"/>
                  </a:lnTo>
                  <a:lnTo>
                    <a:pt x="496" y="271"/>
                  </a:lnTo>
                  <a:lnTo>
                    <a:pt x="478" y="260"/>
                  </a:lnTo>
                  <a:lnTo>
                    <a:pt x="461" y="251"/>
                  </a:lnTo>
                  <a:lnTo>
                    <a:pt x="444" y="243"/>
                  </a:lnTo>
                  <a:lnTo>
                    <a:pt x="425" y="234"/>
                  </a:lnTo>
                  <a:lnTo>
                    <a:pt x="408" y="227"/>
                  </a:lnTo>
                  <a:lnTo>
                    <a:pt x="390" y="220"/>
                  </a:lnTo>
                  <a:lnTo>
                    <a:pt x="371" y="214"/>
                  </a:lnTo>
                  <a:lnTo>
                    <a:pt x="352" y="209"/>
                  </a:lnTo>
                  <a:lnTo>
                    <a:pt x="332" y="206"/>
                  </a:lnTo>
                  <a:lnTo>
                    <a:pt x="311" y="198"/>
                  </a:lnTo>
                  <a:lnTo>
                    <a:pt x="294" y="188"/>
                  </a:lnTo>
                  <a:lnTo>
                    <a:pt x="279" y="175"/>
                  </a:lnTo>
                  <a:lnTo>
                    <a:pt x="265" y="160"/>
                  </a:lnTo>
                  <a:lnTo>
                    <a:pt x="251" y="145"/>
                  </a:lnTo>
                  <a:lnTo>
                    <a:pt x="237" y="130"/>
                  </a:lnTo>
                  <a:lnTo>
                    <a:pt x="223" y="115"/>
                  </a:lnTo>
                  <a:lnTo>
                    <a:pt x="205" y="104"/>
                  </a:lnTo>
                  <a:lnTo>
                    <a:pt x="193" y="97"/>
                  </a:lnTo>
                  <a:lnTo>
                    <a:pt x="180" y="90"/>
                  </a:lnTo>
                  <a:lnTo>
                    <a:pt x="167" y="84"/>
                  </a:lnTo>
                  <a:lnTo>
                    <a:pt x="153" y="78"/>
                  </a:lnTo>
                  <a:lnTo>
                    <a:pt x="141" y="72"/>
                  </a:lnTo>
                  <a:lnTo>
                    <a:pt x="128" y="68"/>
                  </a:lnTo>
                  <a:lnTo>
                    <a:pt x="114" y="62"/>
                  </a:lnTo>
                  <a:lnTo>
                    <a:pt x="102" y="57"/>
                  </a:lnTo>
                  <a:lnTo>
                    <a:pt x="89" y="53"/>
                  </a:lnTo>
                  <a:lnTo>
                    <a:pt x="75" y="47"/>
                  </a:lnTo>
                  <a:lnTo>
                    <a:pt x="62" y="41"/>
                  </a:lnTo>
                  <a:lnTo>
                    <a:pt x="50" y="36"/>
                  </a:lnTo>
                  <a:lnTo>
                    <a:pt x="37" y="30"/>
                  </a:lnTo>
                  <a:lnTo>
                    <a:pt x="24" y="23"/>
                  </a:lnTo>
                  <a:lnTo>
                    <a:pt x="12" y="16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Freeform 80"/>
            <p:cNvSpPr>
              <a:spLocks/>
            </p:cNvSpPr>
            <p:nvPr/>
          </p:nvSpPr>
          <p:spPr bwMode="auto">
            <a:xfrm>
              <a:off x="1288" y="2432"/>
              <a:ext cx="125" cy="37"/>
            </a:xfrm>
            <a:custGeom>
              <a:avLst/>
              <a:gdLst>
                <a:gd name="T0" fmla="*/ 47 w 250"/>
                <a:gd name="T1" fmla="*/ 16 h 74"/>
                <a:gd name="T2" fmla="*/ 56 w 250"/>
                <a:gd name="T3" fmla="*/ 13 h 74"/>
                <a:gd name="T4" fmla="*/ 65 w 250"/>
                <a:gd name="T5" fmla="*/ 10 h 74"/>
                <a:gd name="T6" fmla="*/ 74 w 250"/>
                <a:gd name="T7" fmla="*/ 8 h 74"/>
                <a:gd name="T8" fmla="*/ 82 w 250"/>
                <a:gd name="T9" fmla="*/ 6 h 74"/>
                <a:gd name="T10" fmla="*/ 90 w 250"/>
                <a:gd name="T11" fmla="*/ 5 h 74"/>
                <a:gd name="T12" fmla="*/ 97 w 250"/>
                <a:gd name="T13" fmla="*/ 2 h 74"/>
                <a:gd name="T14" fmla="*/ 104 w 250"/>
                <a:gd name="T15" fmla="*/ 2 h 74"/>
                <a:gd name="T16" fmla="*/ 109 w 250"/>
                <a:gd name="T17" fmla="*/ 1 h 74"/>
                <a:gd name="T18" fmla="*/ 118 w 250"/>
                <a:gd name="T19" fmla="*/ 1 h 74"/>
                <a:gd name="T20" fmla="*/ 128 w 250"/>
                <a:gd name="T21" fmla="*/ 0 h 74"/>
                <a:gd name="T22" fmla="*/ 139 w 250"/>
                <a:gd name="T23" fmla="*/ 1 h 74"/>
                <a:gd name="T24" fmla="*/ 149 w 250"/>
                <a:gd name="T25" fmla="*/ 1 h 74"/>
                <a:gd name="T26" fmla="*/ 158 w 250"/>
                <a:gd name="T27" fmla="*/ 1 h 74"/>
                <a:gd name="T28" fmla="*/ 169 w 250"/>
                <a:gd name="T29" fmla="*/ 2 h 74"/>
                <a:gd name="T30" fmla="*/ 179 w 250"/>
                <a:gd name="T31" fmla="*/ 3 h 74"/>
                <a:gd name="T32" fmla="*/ 188 w 250"/>
                <a:gd name="T33" fmla="*/ 6 h 74"/>
                <a:gd name="T34" fmla="*/ 199 w 250"/>
                <a:gd name="T35" fmla="*/ 9 h 74"/>
                <a:gd name="T36" fmla="*/ 208 w 250"/>
                <a:gd name="T37" fmla="*/ 14 h 74"/>
                <a:gd name="T38" fmla="*/ 217 w 250"/>
                <a:gd name="T39" fmla="*/ 18 h 74"/>
                <a:gd name="T40" fmla="*/ 226 w 250"/>
                <a:gd name="T41" fmla="*/ 25 h 74"/>
                <a:gd name="T42" fmla="*/ 233 w 250"/>
                <a:gd name="T43" fmla="*/ 32 h 74"/>
                <a:gd name="T44" fmla="*/ 240 w 250"/>
                <a:gd name="T45" fmla="*/ 41 h 74"/>
                <a:gd name="T46" fmla="*/ 245 w 250"/>
                <a:gd name="T47" fmla="*/ 51 h 74"/>
                <a:gd name="T48" fmla="*/ 249 w 250"/>
                <a:gd name="T49" fmla="*/ 62 h 74"/>
                <a:gd name="T50" fmla="*/ 250 w 250"/>
                <a:gd name="T51" fmla="*/ 74 h 74"/>
                <a:gd name="T52" fmla="*/ 244 w 250"/>
                <a:gd name="T53" fmla="*/ 74 h 74"/>
                <a:gd name="T54" fmla="*/ 239 w 250"/>
                <a:gd name="T55" fmla="*/ 69 h 74"/>
                <a:gd name="T56" fmla="*/ 235 w 250"/>
                <a:gd name="T57" fmla="*/ 62 h 74"/>
                <a:gd name="T58" fmla="*/ 232 w 250"/>
                <a:gd name="T59" fmla="*/ 56 h 74"/>
                <a:gd name="T60" fmla="*/ 216 w 250"/>
                <a:gd name="T61" fmla="*/ 43 h 74"/>
                <a:gd name="T62" fmla="*/ 197 w 250"/>
                <a:gd name="T63" fmla="*/ 31 h 74"/>
                <a:gd name="T64" fmla="*/ 177 w 250"/>
                <a:gd name="T65" fmla="*/ 22 h 74"/>
                <a:gd name="T66" fmla="*/ 155 w 250"/>
                <a:gd name="T67" fmla="*/ 16 h 74"/>
                <a:gd name="T68" fmla="*/ 133 w 250"/>
                <a:gd name="T69" fmla="*/ 14 h 74"/>
                <a:gd name="T70" fmla="*/ 111 w 250"/>
                <a:gd name="T71" fmla="*/ 13 h 74"/>
                <a:gd name="T72" fmla="*/ 88 w 250"/>
                <a:gd name="T73" fmla="*/ 16 h 74"/>
                <a:gd name="T74" fmla="*/ 67 w 250"/>
                <a:gd name="T75" fmla="*/ 21 h 74"/>
                <a:gd name="T76" fmla="*/ 63 w 250"/>
                <a:gd name="T77" fmla="*/ 22 h 74"/>
                <a:gd name="T78" fmla="*/ 56 w 250"/>
                <a:gd name="T79" fmla="*/ 25 h 74"/>
                <a:gd name="T80" fmla="*/ 45 w 250"/>
                <a:gd name="T81" fmla="*/ 30 h 74"/>
                <a:gd name="T82" fmla="*/ 34 w 250"/>
                <a:gd name="T83" fmla="*/ 35 h 74"/>
                <a:gd name="T84" fmla="*/ 22 w 250"/>
                <a:gd name="T85" fmla="*/ 38 h 74"/>
                <a:gd name="T86" fmla="*/ 12 w 250"/>
                <a:gd name="T87" fmla="*/ 41 h 74"/>
                <a:gd name="T88" fmla="*/ 5 w 250"/>
                <a:gd name="T89" fmla="*/ 43 h 74"/>
                <a:gd name="T90" fmla="*/ 0 w 250"/>
                <a:gd name="T91" fmla="*/ 40 h 74"/>
                <a:gd name="T92" fmla="*/ 3 w 250"/>
                <a:gd name="T93" fmla="*/ 37 h 74"/>
                <a:gd name="T94" fmla="*/ 6 w 250"/>
                <a:gd name="T95" fmla="*/ 35 h 74"/>
                <a:gd name="T96" fmla="*/ 11 w 250"/>
                <a:gd name="T97" fmla="*/ 31 h 74"/>
                <a:gd name="T98" fmla="*/ 17 w 250"/>
                <a:gd name="T99" fmla="*/ 28 h 74"/>
                <a:gd name="T100" fmla="*/ 23 w 250"/>
                <a:gd name="T101" fmla="*/ 24 h 74"/>
                <a:gd name="T102" fmla="*/ 30 w 250"/>
                <a:gd name="T103" fmla="*/ 22 h 74"/>
                <a:gd name="T104" fmla="*/ 38 w 250"/>
                <a:gd name="T105" fmla="*/ 18 h 74"/>
                <a:gd name="T106" fmla="*/ 47 w 250"/>
                <a:gd name="T107" fmla="*/ 16 h 7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50"/>
                <a:gd name="T163" fmla="*/ 0 h 74"/>
                <a:gd name="T164" fmla="*/ 250 w 250"/>
                <a:gd name="T165" fmla="*/ 74 h 7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50" h="74">
                  <a:moveTo>
                    <a:pt x="47" y="16"/>
                  </a:moveTo>
                  <a:lnTo>
                    <a:pt x="56" y="13"/>
                  </a:lnTo>
                  <a:lnTo>
                    <a:pt x="65" y="10"/>
                  </a:lnTo>
                  <a:lnTo>
                    <a:pt x="74" y="8"/>
                  </a:lnTo>
                  <a:lnTo>
                    <a:pt x="82" y="6"/>
                  </a:lnTo>
                  <a:lnTo>
                    <a:pt x="90" y="5"/>
                  </a:lnTo>
                  <a:lnTo>
                    <a:pt x="97" y="2"/>
                  </a:lnTo>
                  <a:lnTo>
                    <a:pt x="104" y="2"/>
                  </a:lnTo>
                  <a:lnTo>
                    <a:pt x="109" y="1"/>
                  </a:lnTo>
                  <a:lnTo>
                    <a:pt x="118" y="1"/>
                  </a:lnTo>
                  <a:lnTo>
                    <a:pt x="128" y="0"/>
                  </a:lnTo>
                  <a:lnTo>
                    <a:pt x="139" y="1"/>
                  </a:lnTo>
                  <a:lnTo>
                    <a:pt x="149" y="1"/>
                  </a:lnTo>
                  <a:lnTo>
                    <a:pt x="158" y="1"/>
                  </a:lnTo>
                  <a:lnTo>
                    <a:pt x="169" y="2"/>
                  </a:lnTo>
                  <a:lnTo>
                    <a:pt x="179" y="3"/>
                  </a:lnTo>
                  <a:lnTo>
                    <a:pt x="188" y="6"/>
                  </a:lnTo>
                  <a:lnTo>
                    <a:pt x="199" y="9"/>
                  </a:lnTo>
                  <a:lnTo>
                    <a:pt x="208" y="14"/>
                  </a:lnTo>
                  <a:lnTo>
                    <a:pt x="217" y="18"/>
                  </a:lnTo>
                  <a:lnTo>
                    <a:pt x="226" y="25"/>
                  </a:lnTo>
                  <a:lnTo>
                    <a:pt x="233" y="32"/>
                  </a:lnTo>
                  <a:lnTo>
                    <a:pt x="240" y="41"/>
                  </a:lnTo>
                  <a:lnTo>
                    <a:pt x="245" y="51"/>
                  </a:lnTo>
                  <a:lnTo>
                    <a:pt x="249" y="62"/>
                  </a:lnTo>
                  <a:lnTo>
                    <a:pt x="250" y="74"/>
                  </a:lnTo>
                  <a:lnTo>
                    <a:pt x="244" y="74"/>
                  </a:lnTo>
                  <a:lnTo>
                    <a:pt x="239" y="69"/>
                  </a:lnTo>
                  <a:lnTo>
                    <a:pt x="235" y="62"/>
                  </a:lnTo>
                  <a:lnTo>
                    <a:pt x="232" y="56"/>
                  </a:lnTo>
                  <a:lnTo>
                    <a:pt x="216" y="43"/>
                  </a:lnTo>
                  <a:lnTo>
                    <a:pt x="197" y="31"/>
                  </a:lnTo>
                  <a:lnTo>
                    <a:pt x="177" y="22"/>
                  </a:lnTo>
                  <a:lnTo>
                    <a:pt x="155" y="16"/>
                  </a:lnTo>
                  <a:lnTo>
                    <a:pt x="133" y="14"/>
                  </a:lnTo>
                  <a:lnTo>
                    <a:pt x="111" y="13"/>
                  </a:lnTo>
                  <a:lnTo>
                    <a:pt x="88" y="16"/>
                  </a:lnTo>
                  <a:lnTo>
                    <a:pt x="67" y="21"/>
                  </a:lnTo>
                  <a:lnTo>
                    <a:pt x="63" y="22"/>
                  </a:lnTo>
                  <a:lnTo>
                    <a:pt x="56" y="25"/>
                  </a:lnTo>
                  <a:lnTo>
                    <a:pt x="45" y="30"/>
                  </a:lnTo>
                  <a:lnTo>
                    <a:pt x="34" y="35"/>
                  </a:lnTo>
                  <a:lnTo>
                    <a:pt x="22" y="38"/>
                  </a:lnTo>
                  <a:lnTo>
                    <a:pt x="12" y="41"/>
                  </a:lnTo>
                  <a:lnTo>
                    <a:pt x="5" y="43"/>
                  </a:lnTo>
                  <a:lnTo>
                    <a:pt x="0" y="40"/>
                  </a:lnTo>
                  <a:lnTo>
                    <a:pt x="3" y="37"/>
                  </a:lnTo>
                  <a:lnTo>
                    <a:pt x="6" y="35"/>
                  </a:lnTo>
                  <a:lnTo>
                    <a:pt x="11" y="31"/>
                  </a:lnTo>
                  <a:lnTo>
                    <a:pt x="17" y="28"/>
                  </a:lnTo>
                  <a:lnTo>
                    <a:pt x="23" y="24"/>
                  </a:lnTo>
                  <a:lnTo>
                    <a:pt x="30" y="22"/>
                  </a:lnTo>
                  <a:lnTo>
                    <a:pt x="38" y="18"/>
                  </a:lnTo>
                  <a:lnTo>
                    <a:pt x="47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Freeform 81"/>
            <p:cNvSpPr>
              <a:spLocks/>
            </p:cNvSpPr>
            <p:nvPr/>
          </p:nvSpPr>
          <p:spPr bwMode="auto">
            <a:xfrm>
              <a:off x="1337" y="3191"/>
              <a:ext cx="98" cy="32"/>
            </a:xfrm>
            <a:custGeom>
              <a:avLst/>
              <a:gdLst>
                <a:gd name="T0" fmla="*/ 0 w 196"/>
                <a:gd name="T1" fmla="*/ 56 h 63"/>
                <a:gd name="T2" fmla="*/ 10 w 196"/>
                <a:gd name="T3" fmla="*/ 53 h 63"/>
                <a:gd name="T4" fmla="*/ 20 w 196"/>
                <a:gd name="T5" fmla="*/ 52 h 63"/>
                <a:gd name="T6" fmla="*/ 30 w 196"/>
                <a:gd name="T7" fmla="*/ 50 h 63"/>
                <a:gd name="T8" fmla="*/ 41 w 196"/>
                <a:gd name="T9" fmla="*/ 48 h 63"/>
                <a:gd name="T10" fmla="*/ 51 w 196"/>
                <a:gd name="T11" fmla="*/ 46 h 63"/>
                <a:gd name="T12" fmla="*/ 60 w 196"/>
                <a:gd name="T13" fmla="*/ 43 h 63"/>
                <a:gd name="T14" fmla="*/ 71 w 196"/>
                <a:gd name="T15" fmla="*/ 39 h 63"/>
                <a:gd name="T16" fmla="*/ 80 w 196"/>
                <a:gd name="T17" fmla="*/ 33 h 63"/>
                <a:gd name="T18" fmla="*/ 110 w 196"/>
                <a:gd name="T19" fmla="*/ 31 h 63"/>
                <a:gd name="T20" fmla="*/ 135 w 196"/>
                <a:gd name="T21" fmla="*/ 27 h 63"/>
                <a:gd name="T22" fmla="*/ 155 w 196"/>
                <a:gd name="T23" fmla="*/ 20 h 63"/>
                <a:gd name="T24" fmla="*/ 171 w 196"/>
                <a:gd name="T25" fmla="*/ 14 h 63"/>
                <a:gd name="T26" fmla="*/ 182 w 196"/>
                <a:gd name="T27" fmla="*/ 8 h 63"/>
                <a:gd name="T28" fmla="*/ 190 w 196"/>
                <a:gd name="T29" fmla="*/ 2 h 63"/>
                <a:gd name="T30" fmla="*/ 195 w 196"/>
                <a:gd name="T31" fmla="*/ 0 h 63"/>
                <a:gd name="T32" fmla="*/ 196 w 196"/>
                <a:gd name="T33" fmla="*/ 0 h 63"/>
                <a:gd name="T34" fmla="*/ 190 w 196"/>
                <a:gd name="T35" fmla="*/ 8 h 63"/>
                <a:gd name="T36" fmla="*/ 188 w 196"/>
                <a:gd name="T37" fmla="*/ 12 h 63"/>
                <a:gd name="T38" fmla="*/ 186 w 196"/>
                <a:gd name="T39" fmla="*/ 16 h 63"/>
                <a:gd name="T40" fmla="*/ 180 w 196"/>
                <a:gd name="T41" fmla="*/ 23 h 63"/>
                <a:gd name="T42" fmla="*/ 170 w 196"/>
                <a:gd name="T43" fmla="*/ 28 h 63"/>
                <a:gd name="T44" fmla="*/ 159 w 196"/>
                <a:gd name="T45" fmla="*/ 32 h 63"/>
                <a:gd name="T46" fmla="*/ 149 w 196"/>
                <a:gd name="T47" fmla="*/ 36 h 63"/>
                <a:gd name="T48" fmla="*/ 137 w 196"/>
                <a:gd name="T49" fmla="*/ 39 h 63"/>
                <a:gd name="T50" fmla="*/ 126 w 196"/>
                <a:gd name="T51" fmla="*/ 43 h 63"/>
                <a:gd name="T52" fmla="*/ 114 w 196"/>
                <a:gd name="T53" fmla="*/ 45 h 63"/>
                <a:gd name="T54" fmla="*/ 104 w 196"/>
                <a:gd name="T55" fmla="*/ 48 h 63"/>
                <a:gd name="T56" fmla="*/ 93 w 196"/>
                <a:gd name="T57" fmla="*/ 51 h 63"/>
                <a:gd name="T58" fmla="*/ 80 w 196"/>
                <a:gd name="T59" fmla="*/ 54 h 63"/>
                <a:gd name="T60" fmla="*/ 69 w 196"/>
                <a:gd name="T61" fmla="*/ 58 h 63"/>
                <a:gd name="T62" fmla="*/ 58 w 196"/>
                <a:gd name="T63" fmla="*/ 60 h 63"/>
                <a:gd name="T64" fmla="*/ 49 w 196"/>
                <a:gd name="T65" fmla="*/ 62 h 63"/>
                <a:gd name="T66" fmla="*/ 37 w 196"/>
                <a:gd name="T67" fmla="*/ 63 h 63"/>
                <a:gd name="T68" fmla="*/ 27 w 196"/>
                <a:gd name="T69" fmla="*/ 63 h 63"/>
                <a:gd name="T70" fmla="*/ 14 w 196"/>
                <a:gd name="T71" fmla="*/ 63 h 63"/>
                <a:gd name="T72" fmla="*/ 0 w 196"/>
                <a:gd name="T73" fmla="*/ 61 h 63"/>
                <a:gd name="T74" fmla="*/ 0 w 196"/>
                <a:gd name="T75" fmla="*/ 56 h 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6"/>
                <a:gd name="T115" fmla="*/ 0 h 63"/>
                <a:gd name="T116" fmla="*/ 196 w 196"/>
                <a:gd name="T117" fmla="*/ 63 h 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6" h="63">
                  <a:moveTo>
                    <a:pt x="0" y="56"/>
                  </a:moveTo>
                  <a:lnTo>
                    <a:pt x="10" y="53"/>
                  </a:lnTo>
                  <a:lnTo>
                    <a:pt x="20" y="52"/>
                  </a:lnTo>
                  <a:lnTo>
                    <a:pt x="30" y="50"/>
                  </a:lnTo>
                  <a:lnTo>
                    <a:pt x="41" y="48"/>
                  </a:lnTo>
                  <a:lnTo>
                    <a:pt x="51" y="46"/>
                  </a:lnTo>
                  <a:lnTo>
                    <a:pt x="60" y="43"/>
                  </a:lnTo>
                  <a:lnTo>
                    <a:pt x="71" y="39"/>
                  </a:lnTo>
                  <a:lnTo>
                    <a:pt x="80" y="33"/>
                  </a:lnTo>
                  <a:lnTo>
                    <a:pt x="110" y="31"/>
                  </a:lnTo>
                  <a:lnTo>
                    <a:pt x="135" y="27"/>
                  </a:lnTo>
                  <a:lnTo>
                    <a:pt x="155" y="20"/>
                  </a:lnTo>
                  <a:lnTo>
                    <a:pt x="171" y="14"/>
                  </a:lnTo>
                  <a:lnTo>
                    <a:pt x="182" y="8"/>
                  </a:lnTo>
                  <a:lnTo>
                    <a:pt x="190" y="2"/>
                  </a:lnTo>
                  <a:lnTo>
                    <a:pt x="195" y="0"/>
                  </a:lnTo>
                  <a:lnTo>
                    <a:pt x="196" y="0"/>
                  </a:lnTo>
                  <a:lnTo>
                    <a:pt x="190" y="8"/>
                  </a:lnTo>
                  <a:lnTo>
                    <a:pt x="188" y="12"/>
                  </a:lnTo>
                  <a:lnTo>
                    <a:pt x="186" y="16"/>
                  </a:lnTo>
                  <a:lnTo>
                    <a:pt x="180" y="23"/>
                  </a:lnTo>
                  <a:lnTo>
                    <a:pt x="170" y="28"/>
                  </a:lnTo>
                  <a:lnTo>
                    <a:pt x="159" y="32"/>
                  </a:lnTo>
                  <a:lnTo>
                    <a:pt x="149" y="36"/>
                  </a:lnTo>
                  <a:lnTo>
                    <a:pt x="137" y="39"/>
                  </a:lnTo>
                  <a:lnTo>
                    <a:pt x="126" y="43"/>
                  </a:lnTo>
                  <a:lnTo>
                    <a:pt x="114" y="45"/>
                  </a:lnTo>
                  <a:lnTo>
                    <a:pt x="104" y="48"/>
                  </a:lnTo>
                  <a:lnTo>
                    <a:pt x="93" y="51"/>
                  </a:lnTo>
                  <a:lnTo>
                    <a:pt x="80" y="54"/>
                  </a:lnTo>
                  <a:lnTo>
                    <a:pt x="69" y="58"/>
                  </a:lnTo>
                  <a:lnTo>
                    <a:pt x="58" y="60"/>
                  </a:lnTo>
                  <a:lnTo>
                    <a:pt x="49" y="62"/>
                  </a:lnTo>
                  <a:lnTo>
                    <a:pt x="37" y="63"/>
                  </a:lnTo>
                  <a:lnTo>
                    <a:pt x="27" y="63"/>
                  </a:lnTo>
                  <a:lnTo>
                    <a:pt x="14" y="63"/>
                  </a:lnTo>
                  <a:lnTo>
                    <a:pt x="0" y="6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Freeform 82"/>
            <p:cNvSpPr>
              <a:spLocks/>
            </p:cNvSpPr>
            <p:nvPr/>
          </p:nvSpPr>
          <p:spPr bwMode="auto">
            <a:xfrm>
              <a:off x="1355" y="3211"/>
              <a:ext cx="166" cy="38"/>
            </a:xfrm>
            <a:custGeom>
              <a:avLst/>
              <a:gdLst>
                <a:gd name="T0" fmla="*/ 0 w 333"/>
                <a:gd name="T1" fmla="*/ 68 h 76"/>
                <a:gd name="T2" fmla="*/ 20 w 333"/>
                <a:gd name="T3" fmla="*/ 66 h 76"/>
                <a:gd name="T4" fmla="*/ 39 w 333"/>
                <a:gd name="T5" fmla="*/ 63 h 76"/>
                <a:gd name="T6" fmla="*/ 58 w 333"/>
                <a:gd name="T7" fmla="*/ 59 h 76"/>
                <a:gd name="T8" fmla="*/ 77 w 333"/>
                <a:gd name="T9" fmla="*/ 56 h 76"/>
                <a:gd name="T10" fmla="*/ 96 w 333"/>
                <a:gd name="T11" fmla="*/ 52 h 76"/>
                <a:gd name="T12" fmla="*/ 115 w 333"/>
                <a:gd name="T13" fmla="*/ 48 h 76"/>
                <a:gd name="T14" fmla="*/ 134 w 333"/>
                <a:gd name="T15" fmla="*/ 44 h 76"/>
                <a:gd name="T16" fmla="*/ 153 w 333"/>
                <a:gd name="T17" fmla="*/ 40 h 76"/>
                <a:gd name="T18" fmla="*/ 172 w 333"/>
                <a:gd name="T19" fmla="*/ 36 h 76"/>
                <a:gd name="T20" fmla="*/ 191 w 333"/>
                <a:gd name="T21" fmla="*/ 31 h 76"/>
                <a:gd name="T22" fmla="*/ 210 w 333"/>
                <a:gd name="T23" fmla="*/ 28 h 76"/>
                <a:gd name="T24" fmla="*/ 228 w 333"/>
                <a:gd name="T25" fmla="*/ 23 h 76"/>
                <a:gd name="T26" fmla="*/ 248 w 333"/>
                <a:gd name="T27" fmla="*/ 20 h 76"/>
                <a:gd name="T28" fmla="*/ 266 w 333"/>
                <a:gd name="T29" fmla="*/ 16 h 76"/>
                <a:gd name="T30" fmla="*/ 286 w 333"/>
                <a:gd name="T31" fmla="*/ 13 h 76"/>
                <a:gd name="T32" fmla="*/ 304 w 333"/>
                <a:gd name="T33" fmla="*/ 10 h 76"/>
                <a:gd name="T34" fmla="*/ 311 w 333"/>
                <a:gd name="T35" fmla="*/ 6 h 76"/>
                <a:gd name="T36" fmla="*/ 319 w 333"/>
                <a:gd name="T37" fmla="*/ 3 h 76"/>
                <a:gd name="T38" fmla="*/ 326 w 333"/>
                <a:gd name="T39" fmla="*/ 0 h 76"/>
                <a:gd name="T40" fmla="*/ 333 w 333"/>
                <a:gd name="T41" fmla="*/ 6 h 76"/>
                <a:gd name="T42" fmla="*/ 331 w 333"/>
                <a:gd name="T43" fmla="*/ 12 h 76"/>
                <a:gd name="T44" fmla="*/ 326 w 333"/>
                <a:gd name="T45" fmla="*/ 14 h 76"/>
                <a:gd name="T46" fmla="*/ 319 w 333"/>
                <a:gd name="T47" fmla="*/ 15 h 76"/>
                <a:gd name="T48" fmla="*/ 315 w 333"/>
                <a:gd name="T49" fmla="*/ 18 h 76"/>
                <a:gd name="T50" fmla="*/ 295 w 333"/>
                <a:gd name="T51" fmla="*/ 21 h 76"/>
                <a:gd name="T52" fmla="*/ 275 w 333"/>
                <a:gd name="T53" fmla="*/ 25 h 76"/>
                <a:gd name="T54" fmla="*/ 256 w 333"/>
                <a:gd name="T55" fmla="*/ 29 h 76"/>
                <a:gd name="T56" fmla="*/ 236 w 333"/>
                <a:gd name="T57" fmla="*/ 33 h 76"/>
                <a:gd name="T58" fmla="*/ 217 w 333"/>
                <a:gd name="T59" fmla="*/ 37 h 76"/>
                <a:gd name="T60" fmla="*/ 197 w 333"/>
                <a:gd name="T61" fmla="*/ 42 h 76"/>
                <a:gd name="T62" fmla="*/ 179 w 333"/>
                <a:gd name="T63" fmla="*/ 46 h 76"/>
                <a:gd name="T64" fmla="*/ 159 w 333"/>
                <a:gd name="T65" fmla="*/ 51 h 76"/>
                <a:gd name="T66" fmla="*/ 139 w 333"/>
                <a:gd name="T67" fmla="*/ 56 h 76"/>
                <a:gd name="T68" fmla="*/ 120 w 333"/>
                <a:gd name="T69" fmla="*/ 59 h 76"/>
                <a:gd name="T70" fmla="*/ 100 w 333"/>
                <a:gd name="T71" fmla="*/ 64 h 76"/>
                <a:gd name="T72" fmla="*/ 81 w 333"/>
                <a:gd name="T73" fmla="*/ 67 h 76"/>
                <a:gd name="T74" fmla="*/ 60 w 333"/>
                <a:gd name="T75" fmla="*/ 69 h 76"/>
                <a:gd name="T76" fmla="*/ 40 w 333"/>
                <a:gd name="T77" fmla="*/ 73 h 76"/>
                <a:gd name="T78" fmla="*/ 21 w 333"/>
                <a:gd name="T79" fmla="*/ 75 h 76"/>
                <a:gd name="T80" fmla="*/ 0 w 333"/>
                <a:gd name="T81" fmla="*/ 76 h 76"/>
                <a:gd name="T82" fmla="*/ 0 w 333"/>
                <a:gd name="T83" fmla="*/ 68 h 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33"/>
                <a:gd name="T127" fmla="*/ 0 h 76"/>
                <a:gd name="T128" fmla="*/ 333 w 333"/>
                <a:gd name="T129" fmla="*/ 76 h 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33" h="76">
                  <a:moveTo>
                    <a:pt x="0" y="68"/>
                  </a:moveTo>
                  <a:lnTo>
                    <a:pt x="20" y="66"/>
                  </a:lnTo>
                  <a:lnTo>
                    <a:pt x="39" y="63"/>
                  </a:lnTo>
                  <a:lnTo>
                    <a:pt x="58" y="59"/>
                  </a:lnTo>
                  <a:lnTo>
                    <a:pt x="77" y="56"/>
                  </a:lnTo>
                  <a:lnTo>
                    <a:pt x="96" y="52"/>
                  </a:lnTo>
                  <a:lnTo>
                    <a:pt x="115" y="48"/>
                  </a:lnTo>
                  <a:lnTo>
                    <a:pt x="134" y="44"/>
                  </a:lnTo>
                  <a:lnTo>
                    <a:pt x="153" y="40"/>
                  </a:lnTo>
                  <a:lnTo>
                    <a:pt x="172" y="36"/>
                  </a:lnTo>
                  <a:lnTo>
                    <a:pt x="191" y="31"/>
                  </a:lnTo>
                  <a:lnTo>
                    <a:pt x="210" y="28"/>
                  </a:lnTo>
                  <a:lnTo>
                    <a:pt x="228" y="23"/>
                  </a:lnTo>
                  <a:lnTo>
                    <a:pt x="248" y="20"/>
                  </a:lnTo>
                  <a:lnTo>
                    <a:pt x="266" y="16"/>
                  </a:lnTo>
                  <a:lnTo>
                    <a:pt x="286" y="13"/>
                  </a:lnTo>
                  <a:lnTo>
                    <a:pt x="304" y="10"/>
                  </a:lnTo>
                  <a:lnTo>
                    <a:pt x="311" y="6"/>
                  </a:lnTo>
                  <a:lnTo>
                    <a:pt x="319" y="3"/>
                  </a:lnTo>
                  <a:lnTo>
                    <a:pt x="326" y="0"/>
                  </a:lnTo>
                  <a:lnTo>
                    <a:pt x="333" y="6"/>
                  </a:lnTo>
                  <a:lnTo>
                    <a:pt x="331" y="12"/>
                  </a:lnTo>
                  <a:lnTo>
                    <a:pt x="326" y="14"/>
                  </a:lnTo>
                  <a:lnTo>
                    <a:pt x="319" y="15"/>
                  </a:lnTo>
                  <a:lnTo>
                    <a:pt x="315" y="18"/>
                  </a:lnTo>
                  <a:lnTo>
                    <a:pt x="295" y="21"/>
                  </a:lnTo>
                  <a:lnTo>
                    <a:pt x="275" y="25"/>
                  </a:lnTo>
                  <a:lnTo>
                    <a:pt x="256" y="29"/>
                  </a:lnTo>
                  <a:lnTo>
                    <a:pt x="236" y="33"/>
                  </a:lnTo>
                  <a:lnTo>
                    <a:pt x="217" y="37"/>
                  </a:lnTo>
                  <a:lnTo>
                    <a:pt x="197" y="42"/>
                  </a:lnTo>
                  <a:lnTo>
                    <a:pt x="179" y="46"/>
                  </a:lnTo>
                  <a:lnTo>
                    <a:pt x="159" y="51"/>
                  </a:lnTo>
                  <a:lnTo>
                    <a:pt x="139" y="56"/>
                  </a:lnTo>
                  <a:lnTo>
                    <a:pt x="120" y="59"/>
                  </a:lnTo>
                  <a:lnTo>
                    <a:pt x="100" y="64"/>
                  </a:lnTo>
                  <a:lnTo>
                    <a:pt x="81" y="67"/>
                  </a:lnTo>
                  <a:lnTo>
                    <a:pt x="60" y="69"/>
                  </a:lnTo>
                  <a:lnTo>
                    <a:pt x="40" y="73"/>
                  </a:lnTo>
                  <a:lnTo>
                    <a:pt x="21" y="75"/>
                  </a:lnTo>
                  <a:lnTo>
                    <a:pt x="0" y="76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Freeform 83"/>
            <p:cNvSpPr>
              <a:spLocks/>
            </p:cNvSpPr>
            <p:nvPr/>
          </p:nvSpPr>
          <p:spPr bwMode="auto">
            <a:xfrm>
              <a:off x="1356" y="2516"/>
              <a:ext cx="11" cy="29"/>
            </a:xfrm>
            <a:custGeom>
              <a:avLst/>
              <a:gdLst>
                <a:gd name="T0" fmla="*/ 11 w 21"/>
                <a:gd name="T1" fmla="*/ 0 h 59"/>
                <a:gd name="T2" fmla="*/ 14 w 21"/>
                <a:gd name="T3" fmla="*/ 0 h 59"/>
                <a:gd name="T4" fmla="*/ 18 w 21"/>
                <a:gd name="T5" fmla="*/ 2 h 59"/>
                <a:gd name="T6" fmla="*/ 20 w 21"/>
                <a:gd name="T7" fmla="*/ 6 h 59"/>
                <a:gd name="T8" fmla="*/ 21 w 21"/>
                <a:gd name="T9" fmla="*/ 9 h 59"/>
                <a:gd name="T10" fmla="*/ 20 w 21"/>
                <a:gd name="T11" fmla="*/ 22 h 59"/>
                <a:gd name="T12" fmla="*/ 18 w 21"/>
                <a:gd name="T13" fmla="*/ 35 h 59"/>
                <a:gd name="T14" fmla="*/ 13 w 21"/>
                <a:gd name="T15" fmla="*/ 46 h 59"/>
                <a:gd name="T16" fmla="*/ 10 w 21"/>
                <a:gd name="T17" fmla="*/ 58 h 59"/>
                <a:gd name="T18" fmla="*/ 6 w 21"/>
                <a:gd name="T19" fmla="*/ 59 h 59"/>
                <a:gd name="T20" fmla="*/ 3 w 21"/>
                <a:gd name="T21" fmla="*/ 58 h 59"/>
                <a:gd name="T22" fmla="*/ 1 w 21"/>
                <a:gd name="T23" fmla="*/ 55 h 59"/>
                <a:gd name="T24" fmla="*/ 0 w 21"/>
                <a:gd name="T25" fmla="*/ 53 h 59"/>
                <a:gd name="T26" fmla="*/ 6 w 21"/>
                <a:gd name="T27" fmla="*/ 42 h 59"/>
                <a:gd name="T28" fmla="*/ 9 w 21"/>
                <a:gd name="T29" fmla="*/ 28 h 59"/>
                <a:gd name="T30" fmla="*/ 9 w 21"/>
                <a:gd name="T31" fmla="*/ 14 h 59"/>
                <a:gd name="T32" fmla="*/ 11 w 21"/>
                <a:gd name="T33" fmla="*/ 0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"/>
                <a:gd name="T52" fmla="*/ 0 h 59"/>
                <a:gd name="T53" fmla="*/ 21 w 21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" h="59">
                  <a:moveTo>
                    <a:pt x="11" y="0"/>
                  </a:move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1" y="9"/>
                  </a:lnTo>
                  <a:lnTo>
                    <a:pt x="20" y="22"/>
                  </a:lnTo>
                  <a:lnTo>
                    <a:pt x="18" y="35"/>
                  </a:lnTo>
                  <a:lnTo>
                    <a:pt x="13" y="46"/>
                  </a:lnTo>
                  <a:lnTo>
                    <a:pt x="10" y="58"/>
                  </a:lnTo>
                  <a:lnTo>
                    <a:pt x="6" y="59"/>
                  </a:lnTo>
                  <a:lnTo>
                    <a:pt x="3" y="58"/>
                  </a:lnTo>
                  <a:lnTo>
                    <a:pt x="1" y="55"/>
                  </a:lnTo>
                  <a:lnTo>
                    <a:pt x="0" y="53"/>
                  </a:lnTo>
                  <a:lnTo>
                    <a:pt x="6" y="42"/>
                  </a:lnTo>
                  <a:lnTo>
                    <a:pt x="9" y="28"/>
                  </a:lnTo>
                  <a:lnTo>
                    <a:pt x="9" y="1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Freeform 84"/>
            <p:cNvSpPr>
              <a:spLocks/>
            </p:cNvSpPr>
            <p:nvPr/>
          </p:nvSpPr>
          <p:spPr bwMode="auto">
            <a:xfrm>
              <a:off x="1361" y="2529"/>
              <a:ext cx="38" cy="46"/>
            </a:xfrm>
            <a:custGeom>
              <a:avLst/>
              <a:gdLst>
                <a:gd name="T0" fmla="*/ 45 w 76"/>
                <a:gd name="T1" fmla="*/ 40 h 92"/>
                <a:gd name="T2" fmla="*/ 54 w 76"/>
                <a:gd name="T3" fmla="*/ 32 h 92"/>
                <a:gd name="T4" fmla="*/ 61 w 76"/>
                <a:gd name="T5" fmla="*/ 21 h 92"/>
                <a:gd name="T6" fmla="*/ 66 w 76"/>
                <a:gd name="T7" fmla="*/ 10 h 92"/>
                <a:gd name="T8" fmla="*/ 70 w 76"/>
                <a:gd name="T9" fmla="*/ 0 h 92"/>
                <a:gd name="T10" fmla="*/ 76 w 76"/>
                <a:gd name="T11" fmla="*/ 0 h 92"/>
                <a:gd name="T12" fmla="*/ 75 w 76"/>
                <a:gd name="T13" fmla="*/ 14 h 92"/>
                <a:gd name="T14" fmla="*/ 70 w 76"/>
                <a:gd name="T15" fmla="*/ 27 h 92"/>
                <a:gd name="T16" fmla="*/ 62 w 76"/>
                <a:gd name="T17" fmla="*/ 40 h 92"/>
                <a:gd name="T18" fmla="*/ 52 w 76"/>
                <a:gd name="T19" fmla="*/ 51 h 92"/>
                <a:gd name="T20" fmla="*/ 39 w 76"/>
                <a:gd name="T21" fmla="*/ 63 h 92"/>
                <a:gd name="T22" fmla="*/ 26 w 76"/>
                <a:gd name="T23" fmla="*/ 73 h 92"/>
                <a:gd name="T24" fmla="*/ 14 w 76"/>
                <a:gd name="T25" fmla="*/ 82 h 92"/>
                <a:gd name="T26" fmla="*/ 3 w 76"/>
                <a:gd name="T27" fmla="*/ 92 h 92"/>
                <a:gd name="T28" fmla="*/ 0 w 76"/>
                <a:gd name="T29" fmla="*/ 90 h 92"/>
                <a:gd name="T30" fmla="*/ 0 w 76"/>
                <a:gd name="T31" fmla="*/ 85 h 92"/>
                <a:gd name="T32" fmla="*/ 0 w 76"/>
                <a:gd name="T33" fmla="*/ 78 h 92"/>
                <a:gd name="T34" fmla="*/ 0 w 76"/>
                <a:gd name="T35" fmla="*/ 73 h 92"/>
                <a:gd name="T36" fmla="*/ 6 w 76"/>
                <a:gd name="T37" fmla="*/ 67 h 92"/>
                <a:gd name="T38" fmla="*/ 11 w 76"/>
                <a:gd name="T39" fmla="*/ 63 h 92"/>
                <a:gd name="T40" fmla="*/ 17 w 76"/>
                <a:gd name="T41" fmla="*/ 58 h 92"/>
                <a:gd name="T42" fmla="*/ 23 w 76"/>
                <a:gd name="T43" fmla="*/ 55 h 92"/>
                <a:gd name="T44" fmla="*/ 29 w 76"/>
                <a:gd name="T45" fmla="*/ 51 h 92"/>
                <a:gd name="T46" fmla="*/ 34 w 76"/>
                <a:gd name="T47" fmla="*/ 48 h 92"/>
                <a:gd name="T48" fmla="*/ 40 w 76"/>
                <a:gd name="T49" fmla="*/ 44 h 92"/>
                <a:gd name="T50" fmla="*/ 45 w 76"/>
                <a:gd name="T51" fmla="*/ 40 h 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6"/>
                <a:gd name="T79" fmla="*/ 0 h 92"/>
                <a:gd name="T80" fmla="*/ 76 w 76"/>
                <a:gd name="T81" fmla="*/ 92 h 9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6" h="92">
                  <a:moveTo>
                    <a:pt x="45" y="40"/>
                  </a:moveTo>
                  <a:lnTo>
                    <a:pt x="54" y="32"/>
                  </a:lnTo>
                  <a:lnTo>
                    <a:pt x="61" y="21"/>
                  </a:lnTo>
                  <a:lnTo>
                    <a:pt x="66" y="10"/>
                  </a:lnTo>
                  <a:lnTo>
                    <a:pt x="70" y="0"/>
                  </a:lnTo>
                  <a:lnTo>
                    <a:pt x="76" y="0"/>
                  </a:lnTo>
                  <a:lnTo>
                    <a:pt x="75" y="14"/>
                  </a:lnTo>
                  <a:lnTo>
                    <a:pt x="70" y="27"/>
                  </a:lnTo>
                  <a:lnTo>
                    <a:pt x="62" y="40"/>
                  </a:lnTo>
                  <a:lnTo>
                    <a:pt x="52" y="51"/>
                  </a:lnTo>
                  <a:lnTo>
                    <a:pt x="39" y="63"/>
                  </a:lnTo>
                  <a:lnTo>
                    <a:pt x="26" y="73"/>
                  </a:lnTo>
                  <a:lnTo>
                    <a:pt x="14" y="82"/>
                  </a:lnTo>
                  <a:lnTo>
                    <a:pt x="3" y="92"/>
                  </a:lnTo>
                  <a:lnTo>
                    <a:pt x="0" y="90"/>
                  </a:lnTo>
                  <a:lnTo>
                    <a:pt x="0" y="85"/>
                  </a:lnTo>
                  <a:lnTo>
                    <a:pt x="0" y="78"/>
                  </a:lnTo>
                  <a:lnTo>
                    <a:pt x="0" y="73"/>
                  </a:lnTo>
                  <a:lnTo>
                    <a:pt x="6" y="67"/>
                  </a:lnTo>
                  <a:lnTo>
                    <a:pt x="11" y="63"/>
                  </a:lnTo>
                  <a:lnTo>
                    <a:pt x="17" y="58"/>
                  </a:lnTo>
                  <a:lnTo>
                    <a:pt x="23" y="55"/>
                  </a:lnTo>
                  <a:lnTo>
                    <a:pt x="29" y="51"/>
                  </a:lnTo>
                  <a:lnTo>
                    <a:pt x="34" y="48"/>
                  </a:lnTo>
                  <a:lnTo>
                    <a:pt x="40" y="44"/>
                  </a:lnTo>
                  <a:lnTo>
                    <a:pt x="45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Freeform 85"/>
            <p:cNvSpPr>
              <a:spLocks/>
            </p:cNvSpPr>
            <p:nvPr/>
          </p:nvSpPr>
          <p:spPr bwMode="auto">
            <a:xfrm>
              <a:off x="1384" y="3125"/>
              <a:ext cx="87" cy="21"/>
            </a:xfrm>
            <a:custGeom>
              <a:avLst/>
              <a:gdLst>
                <a:gd name="T0" fmla="*/ 6 w 175"/>
                <a:gd name="T1" fmla="*/ 30 h 41"/>
                <a:gd name="T2" fmla="*/ 22 w 175"/>
                <a:gd name="T3" fmla="*/ 30 h 41"/>
                <a:gd name="T4" fmla="*/ 38 w 175"/>
                <a:gd name="T5" fmla="*/ 28 h 41"/>
                <a:gd name="T6" fmla="*/ 53 w 175"/>
                <a:gd name="T7" fmla="*/ 25 h 41"/>
                <a:gd name="T8" fmla="*/ 68 w 175"/>
                <a:gd name="T9" fmla="*/ 23 h 41"/>
                <a:gd name="T10" fmla="*/ 82 w 175"/>
                <a:gd name="T11" fmla="*/ 18 h 41"/>
                <a:gd name="T12" fmla="*/ 97 w 175"/>
                <a:gd name="T13" fmla="*/ 15 h 41"/>
                <a:gd name="T14" fmla="*/ 110 w 175"/>
                <a:gd name="T15" fmla="*/ 10 h 41"/>
                <a:gd name="T16" fmla="*/ 125 w 175"/>
                <a:gd name="T17" fmla="*/ 5 h 41"/>
                <a:gd name="T18" fmla="*/ 132 w 175"/>
                <a:gd name="T19" fmla="*/ 7 h 41"/>
                <a:gd name="T20" fmla="*/ 139 w 175"/>
                <a:gd name="T21" fmla="*/ 7 h 41"/>
                <a:gd name="T22" fmla="*/ 146 w 175"/>
                <a:gd name="T23" fmla="*/ 4 h 41"/>
                <a:gd name="T24" fmla="*/ 152 w 175"/>
                <a:gd name="T25" fmla="*/ 2 h 41"/>
                <a:gd name="T26" fmla="*/ 158 w 175"/>
                <a:gd name="T27" fmla="*/ 0 h 41"/>
                <a:gd name="T28" fmla="*/ 163 w 175"/>
                <a:gd name="T29" fmla="*/ 0 h 41"/>
                <a:gd name="T30" fmla="*/ 169 w 175"/>
                <a:gd name="T31" fmla="*/ 1 h 41"/>
                <a:gd name="T32" fmla="*/ 175 w 175"/>
                <a:gd name="T33" fmla="*/ 5 h 41"/>
                <a:gd name="T34" fmla="*/ 174 w 175"/>
                <a:gd name="T35" fmla="*/ 11 h 41"/>
                <a:gd name="T36" fmla="*/ 154 w 175"/>
                <a:gd name="T37" fmla="*/ 15 h 41"/>
                <a:gd name="T38" fmla="*/ 133 w 175"/>
                <a:gd name="T39" fmla="*/ 19 h 41"/>
                <a:gd name="T40" fmla="*/ 113 w 175"/>
                <a:gd name="T41" fmla="*/ 24 h 41"/>
                <a:gd name="T42" fmla="*/ 91 w 175"/>
                <a:gd name="T43" fmla="*/ 28 h 41"/>
                <a:gd name="T44" fmla="*/ 70 w 175"/>
                <a:gd name="T45" fmla="*/ 33 h 41"/>
                <a:gd name="T46" fmla="*/ 48 w 175"/>
                <a:gd name="T47" fmla="*/ 36 h 41"/>
                <a:gd name="T48" fmla="*/ 26 w 175"/>
                <a:gd name="T49" fmla="*/ 40 h 41"/>
                <a:gd name="T50" fmla="*/ 4 w 175"/>
                <a:gd name="T51" fmla="*/ 41 h 41"/>
                <a:gd name="T52" fmla="*/ 1 w 175"/>
                <a:gd name="T53" fmla="*/ 39 h 41"/>
                <a:gd name="T54" fmla="*/ 0 w 175"/>
                <a:gd name="T55" fmla="*/ 35 h 41"/>
                <a:gd name="T56" fmla="*/ 2 w 175"/>
                <a:gd name="T57" fmla="*/ 31 h 41"/>
                <a:gd name="T58" fmla="*/ 6 w 175"/>
                <a:gd name="T59" fmla="*/ 30 h 4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75"/>
                <a:gd name="T91" fmla="*/ 0 h 41"/>
                <a:gd name="T92" fmla="*/ 175 w 175"/>
                <a:gd name="T93" fmla="*/ 41 h 4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75" h="41">
                  <a:moveTo>
                    <a:pt x="6" y="30"/>
                  </a:moveTo>
                  <a:lnTo>
                    <a:pt x="22" y="30"/>
                  </a:lnTo>
                  <a:lnTo>
                    <a:pt x="38" y="28"/>
                  </a:lnTo>
                  <a:lnTo>
                    <a:pt x="53" y="25"/>
                  </a:lnTo>
                  <a:lnTo>
                    <a:pt x="68" y="23"/>
                  </a:lnTo>
                  <a:lnTo>
                    <a:pt x="82" y="18"/>
                  </a:lnTo>
                  <a:lnTo>
                    <a:pt x="97" y="15"/>
                  </a:lnTo>
                  <a:lnTo>
                    <a:pt x="110" y="10"/>
                  </a:lnTo>
                  <a:lnTo>
                    <a:pt x="125" y="5"/>
                  </a:lnTo>
                  <a:lnTo>
                    <a:pt x="132" y="7"/>
                  </a:lnTo>
                  <a:lnTo>
                    <a:pt x="139" y="7"/>
                  </a:lnTo>
                  <a:lnTo>
                    <a:pt x="146" y="4"/>
                  </a:lnTo>
                  <a:lnTo>
                    <a:pt x="152" y="2"/>
                  </a:lnTo>
                  <a:lnTo>
                    <a:pt x="158" y="0"/>
                  </a:lnTo>
                  <a:lnTo>
                    <a:pt x="163" y="0"/>
                  </a:lnTo>
                  <a:lnTo>
                    <a:pt x="169" y="1"/>
                  </a:lnTo>
                  <a:lnTo>
                    <a:pt x="175" y="5"/>
                  </a:lnTo>
                  <a:lnTo>
                    <a:pt x="174" y="11"/>
                  </a:lnTo>
                  <a:lnTo>
                    <a:pt x="154" y="15"/>
                  </a:lnTo>
                  <a:lnTo>
                    <a:pt x="133" y="19"/>
                  </a:lnTo>
                  <a:lnTo>
                    <a:pt x="113" y="24"/>
                  </a:lnTo>
                  <a:lnTo>
                    <a:pt x="91" y="28"/>
                  </a:lnTo>
                  <a:lnTo>
                    <a:pt x="70" y="33"/>
                  </a:lnTo>
                  <a:lnTo>
                    <a:pt x="48" y="36"/>
                  </a:lnTo>
                  <a:lnTo>
                    <a:pt x="26" y="40"/>
                  </a:lnTo>
                  <a:lnTo>
                    <a:pt x="4" y="41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2" y="31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Freeform 86"/>
            <p:cNvSpPr>
              <a:spLocks/>
            </p:cNvSpPr>
            <p:nvPr/>
          </p:nvSpPr>
          <p:spPr bwMode="auto">
            <a:xfrm>
              <a:off x="1402" y="2752"/>
              <a:ext cx="65" cy="28"/>
            </a:xfrm>
            <a:custGeom>
              <a:avLst/>
              <a:gdLst>
                <a:gd name="T0" fmla="*/ 0 w 129"/>
                <a:gd name="T1" fmla="*/ 40 h 56"/>
                <a:gd name="T2" fmla="*/ 24 w 129"/>
                <a:gd name="T3" fmla="*/ 43 h 56"/>
                <a:gd name="T4" fmla="*/ 47 w 129"/>
                <a:gd name="T5" fmla="*/ 41 h 56"/>
                <a:gd name="T6" fmla="*/ 69 w 129"/>
                <a:gd name="T7" fmla="*/ 34 h 56"/>
                <a:gd name="T8" fmla="*/ 88 w 129"/>
                <a:gd name="T9" fmla="*/ 25 h 56"/>
                <a:gd name="T10" fmla="*/ 106 w 129"/>
                <a:gd name="T11" fmla="*/ 15 h 56"/>
                <a:gd name="T12" fmla="*/ 118 w 129"/>
                <a:gd name="T13" fmla="*/ 7 h 56"/>
                <a:gd name="T14" fmla="*/ 126 w 129"/>
                <a:gd name="T15" fmla="*/ 2 h 56"/>
                <a:gd name="T16" fmla="*/ 129 w 129"/>
                <a:gd name="T17" fmla="*/ 0 h 56"/>
                <a:gd name="T18" fmla="*/ 129 w 129"/>
                <a:gd name="T19" fmla="*/ 8 h 56"/>
                <a:gd name="T20" fmla="*/ 122 w 129"/>
                <a:gd name="T21" fmla="*/ 18 h 56"/>
                <a:gd name="T22" fmla="*/ 114 w 129"/>
                <a:gd name="T23" fmla="*/ 25 h 56"/>
                <a:gd name="T24" fmla="*/ 108 w 129"/>
                <a:gd name="T25" fmla="*/ 29 h 56"/>
                <a:gd name="T26" fmla="*/ 93 w 129"/>
                <a:gd name="T27" fmla="*/ 40 h 56"/>
                <a:gd name="T28" fmla="*/ 79 w 129"/>
                <a:gd name="T29" fmla="*/ 48 h 56"/>
                <a:gd name="T30" fmla="*/ 68 w 129"/>
                <a:gd name="T31" fmla="*/ 52 h 56"/>
                <a:gd name="T32" fmla="*/ 57 w 129"/>
                <a:gd name="T33" fmla="*/ 55 h 56"/>
                <a:gd name="T34" fmla="*/ 47 w 129"/>
                <a:gd name="T35" fmla="*/ 56 h 56"/>
                <a:gd name="T36" fmla="*/ 37 w 129"/>
                <a:gd name="T37" fmla="*/ 56 h 56"/>
                <a:gd name="T38" fmla="*/ 26 w 129"/>
                <a:gd name="T39" fmla="*/ 56 h 56"/>
                <a:gd name="T40" fmla="*/ 15 w 129"/>
                <a:gd name="T41" fmla="*/ 55 h 56"/>
                <a:gd name="T42" fmla="*/ 10 w 129"/>
                <a:gd name="T43" fmla="*/ 51 h 56"/>
                <a:gd name="T44" fmla="*/ 4 w 129"/>
                <a:gd name="T45" fmla="*/ 49 h 56"/>
                <a:gd name="T46" fmla="*/ 1 w 129"/>
                <a:gd name="T47" fmla="*/ 45 h 56"/>
                <a:gd name="T48" fmla="*/ 0 w 129"/>
                <a:gd name="T49" fmla="*/ 40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56"/>
                <a:gd name="T77" fmla="*/ 129 w 129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56">
                  <a:moveTo>
                    <a:pt x="0" y="40"/>
                  </a:moveTo>
                  <a:lnTo>
                    <a:pt x="24" y="43"/>
                  </a:lnTo>
                  <a:lnTo>
                    <a:pt x="47" y="41"/>
                  </a:lnTo>
                  <a:lnTo>
                    <a:pt x="69" y="34"/>
                  </a:lnTo>
                  <a:lnTo>
                    <a:pt x="88" y="25"/>
                  </a:lnTo>
                  <a:lnTo>
                    <a:pt x="106" y="15"/>
                  </a:lnTo>
                  <a:lnTo>
                    <a:pt x="118" y="7"/>
                  </a:lnTo>
                  <a:lnTo>
                    <a:pt x="126" y="2"/>
                  </a:lnTo>
                  <a:lnTo>
                    <a:pt x="129" y="0"/>
                  </a:lnTo>
                  <a:lnTo>
                    <a:pt x="129" y="8"/>
                  </a:lnTo>
                  <a:lnTo>
                    <a:pt x="122" y="18"/>
                  </a:lnTo>
                  <a:lnTo>
                    <a:pt x="114" y="25"/>
                  </a:lnTo>
                  <a:lnTo>
                    <a:pt x="108" y="29"/>
                  </a:lnTo>
                  <a:lnTo>
                    <a:pt x="93" y="40"/>
                  </a:lnTo>
                  <a:lnTo>
                    <a:pt x="79" y="48"/>
                  </a:lnTo>
                  <a:lnTo>
                    <a:pt x="68" y="52"/>
                  </a:lnTo>
                  <a:lnTo>
                    <a:pt x="57" y="55"/>
                  </a:lnTo>
                  <a:lnTo>
                    <a:pt x="47" y="56"/>
                  </a:lnTo>
                  <a:lnTo>
                    <a:pt x="37" y="56"/>
                  </a:lnTo>
                  <a:lnTo>
                    <a:pt x="26" y="56"/>
                  </a:lnTo>
                  <a:lnTo>
                    <a:pt x="15" y="55"/>
                  </a:lnTo>
                  <a:lnTo>
                    <a:pt x="10" y="51"/>
                  </a:lnTo>
                  <a:lnTo>
                    <a:pt x="4" y="49"/>
                  </a:lnTo>
                  <a:lnTo>
                    <a:pt x="1" y="4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Freeform 87"/>
            <p:cNvSpPr>
              <a:spLocks/>
            </p:cNvSpPr>
            <p:nvPr/>
          </p:nvSpPr>
          <p:spPr bwMode="auto">
            <a:xfrm>
              <a:off x="1402" y="2690"/>
              <a:ext cx="40" cy="28"/>
            </a:xfrm>
            <a:custGeom>
              <a:avLst/>
              <a:gdLst>
                <a:gd name="T0" fmla="*/ 78 w 80"/>
                <a:gd name="T1" fmla="*/ 1 h 56"/>
                <a:gd name="T2" fmla="*/ 80 w 80"/>
                <a:gd name="T3" fmla="*/ 3 h 56"/>
                <a:gd name="T4" fmla="*/ 80 w 80"/>
                <a:gd name="T5" fmla="*/ 7 h 56"/>
                <a:gd name="T6" fmla="*/ 80 w 80"/>
                <a:gd name="T7" fmla="*/ 10 h 56"/>
                <a:gd name="T8" fmla="*/ 80 w 80"/>
                <a:gd name="T9" fmla="*/ 15 h 56"/>
                <a:gd name="T10" fmla="*/ 70 w 80"/>
                <a:gd name="T11" fmla="*/ 17 h 56"/>
                <a:gd name="T12" fmla="*/ 59 w 80"/>
                <a:gd name="T13" fmla="*/ 22 h 56"/>
                <a:gd name="T14" fmla="*/ 50 w 80"/>
                <a:gd name="T15" fmla="*/ 29 h 56"/>
                <a:gd name="T16" fmla="*/ 40 w 80"/>
                <a:gd name="T17" fmla="*/ 35 h 56"/>
                <a:gd name="T18" fmla="*/ 29 w 80"/>
                <a:gd name="T19" fmla="*/ 41 h 56"/>
                <a:gd name="T20" fmla="*/ 20 w 80"/>
                <a:gd name="T21" fmla="*/ 47 h 56"/>
                <a:gd name="T22" fmla="*/ 10 w 80"/>
                <a:gd name="T23" fmla="*/ 53 h 56"/>
                <a:gd name="T24" fmla="*/ 0 w 80"/>
                <a:gd name="T25" fmla="*/ 56 h 56"/>
                <a:gd name="T26" fmla="*/ 1 w 80"/>
                <a:gd name="T27" fmla="*/ 51 h 56"/>
                <a:gd name="T28" fmla="*/ 3 w 80"/>
                <a:gd name="T29" fmla="*/ 44 h 56"/>
                <a:gd name="T30" fmla="*/ 8 w 80"/>
                <a:gd name="T31" fmla="*/ 38 h 56"/>
                <a:gd name="T32" fmla="*/ 13 w 80"/>
                <a:gd name="T33" fmla="*/ 33 h 56"/>
                <a:gd name="T34" fmla="*/ 19 w 80"/>
                <a:gd name="T35" fmla="*/ 28 h 56"/>
                <a:gd name="T36" fmla="*/ 25 w 80"/>
                <a:gd name="T37" fmla="*/ 22 h 56"/>
                <a:gd name="T38" fmla="*/ 32 w 80"/>
                <a:gd name="T39" fmla="*/ 17 h 56"/>
                <a:gd name="T40" fmla="*/ 38 w 80"/>
                <a:gd name="T41" fmla="*/ 12 h 56"/>
                <a:gd name="T42" fmla="*/ 44 w 80"/>
                <a:gd name="T43" fmla="*/ 7 h 56"/>
                <a:gd name="T44" fmla="*/ 51 w 80"/>
                <a:gd name="T45" fmla="*/ 5 h 56"/>
                <a:gd name="T46" fmla="*/ 56 w 80"/>
                <a:gd name="T47" fmla="*/ 2 h 56"/>
                <a:gd name="T48" fmla="*/ 62 w 80"/>
                <a:gd name="T49" fmla="*/ 0 h 56"/>
                <a:gd name="T50" fmla="*/ 65 w 80"/>
                <a:gd name="T51" fmla="*/ 0 h 56"/>
                <a:gd name="T52" fmla="*/ 70 w 80"/>
                <a:gd name="T53" fmla="*/ 0 h 56"/>
                <a:gd name="T54" fmla="*/ 73 w 80"/>
                <a:gd name="T55" fmla="*/ 0 h 56"/>
                <a:gd name="T56" fmla="*/ 78 w 80"/>
                <a:gd name="T57" fmla="*/ 1 h 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0"/>
                <a:gd name="T88" fmla="*/ 0 h 56"/>
                <a:gd name="T89" fmla="*/ 80 w 80"/>
                <a:gd name="T90" fmla="*/ 56 h 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0" h="56">
                  <a:moveTo>
                    <a:pt x="78" y="1"/>
                  </a:moveTo>
                  <a:lnTo>
                    <a:pt x="80" y="3"/>
                  </a:lnTo>
                  <a:lnTo>
                    <a:pt x="80" y="7"/>
                  </a:lnTo>
                  <a:lnTo>
                    <a:pt x="80" y="10"/>
                  </a:lnTo>
                  <a:lnTo>
                    <a:pt x="80" y="15"/>
                  </a:lnTo>
                  <a:lnTo>
                    <a:pt x="70" y="17"/>
                  </a:lnTo>
                  <a:lnTo>
                    <a:pt x="59" y="22"/>
                  </a:lnTo>
                  <a:lnTo>
                    <a:pt x="50" y="29"/>
                  </a:lnTo>
                  <a:lnTo>
                    <a:pt x="40" y="35"/>
                  </a:lnTo>
                  <a:lnTo>
                    <a:pt x="29" y="41"/>
                  </a:lnTo>
                  <a:lnTo>
                    <a:pt x="20" y="47"/>
                  </a:lnTo>
                  <a:lnTo>
                    <a:pt x="10" y="53"/>
                  </a:lnTo>
                  <a:lnTo>
                    <a:pt x="0" y="56"/>
                  </a:lnTo>
                  <a:lnTo>
                    <a:pt x="1" y="51"/>
                  </a:lnTo>
                  <a:lnTo>
                    <a:pt x="3" y="44"/>
                  </a:lnTo>
                  <a:lnTo>
                    <a:pt x="8" y="38"/>
                  </a:lnTo>
                  <a:lnTo>
                    <a:pt x="13" y="33"/>
                  </a:lnTo>
                  <a:lnTo>
                    <a:pt x="19" y="28"/>
                  </a:lnTo>
                  <a:lnTo>
                    <a:pt x="25" y="22"/>
                  </a:lnTo>
                  <a:lnTo>
                    <a:pt x="32" y="17"/>
                  </a:lnTo>
                  <a:lnTo>
                    <a:pt x="38" y="12"/>
                  </a:lnTo>
                  <a:lnTo>
                    <a:pt x="44" y="7"/>
                  </a:lnTo>
                  <a:lnTo>
                    <a:pt x="51" y="5"/>
                  </a:lnTo>
                  <a:lnTo>
                    <a:pt x="56" y="2"/>
                  </a:lnTo>
                  <a:lnTo>
                    <a:pt x="62" y="0"/>
                  </a:lnTo>
                  <a:lnTo>
                    <a:pt x="65" y="0"/>
                  </a:lnTo>
                  <a:lnTo>
                    <a:pt x="70" y="0"/>
                  </a:lnTo>
                  <a:lnTo>
                    <a:pt x="73" y="0"/>
                  </a:lnTo>
                  <a:lnTo>
                    <a:pt x="7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Freeform 88"/>
            <p:cNvSpPr>
              <a:spLocks/>
            </p:cNvSpPr>
            <p:nvPr/>
          </p:nvSpPr>
          <p:spPr bwMode="auto">
            <a:xfrm>
              <a:off x="1403" y="2809"/>
              <a:ext cx="17" cy="41"/>
            </a:xfrm>
            <a:custGeom>
              <a:avLst/>
              <a:gdLst>
                <a:gd name="T0" fmla="*/ 26 w 34"/>
                <a:gd name="T1" fmla="*/ 0 h 82"/>
                <a:gd name="T2" fmla="*/ 34 w 34"/>
                <a:gd name="T3" fmla="*/ 3 h 82"/>
                <a:gd name="T4" fmla="*/ 33 w 34"/>
                <a:gd name="T5" fmla="*/ 24 h 82"/>
                <a:gd name="T6" fmla="*/ 26 w 34"/>
                <a:gd name="T7" fmla="*/ 44 h 82"/>
                <a:gd name="T8" fmla="*/ 19 w 34"/>
                <a:gd name="T9" fmla="*/ 62 h 82"/>
                <a:gd name="T10" fmla="*/ 14 w 34"/>
                <a:gd name="T11" fmla="*/ 82 h 82"/>
                <a:gd name="T12" fmla="*/ 0 w 34"/>
                <a:gd name="T13" fmla="*/ 82 h 82"/>
                <a:gd name="T14" fmla="*/ 6 w 34"/>
                <a:gd name="T15" fmla="*/ 61 h 82"/>
                <a:gd name="T16" fmla="*/ 14 w 34"/>
                <a:gd name="T17" fmla="*/ 42 h 82"/>
                <a:gd name="T18" fmla="*/ 21 w 34"/>
                <a:gd name="T19" fmla="*/ 21 h 82"/>
                <a:gd name="T20" fmla="*/ 26 w 34"/>
                <a:gd name="T21" fmla="*/ 0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4"/>
                <a:gd name="T34" fmla="*/ 0 h 82"/>
                <a:gd name="T35" fmla="*/ 34 w 34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4" h="82">
                  <a:moveTo>
                    <a:pt x="26" y="0"/>
                  </a:moveTo>
                  <a:lnTo>
                    <a:pt x="34" y="3"/>
                  </a:lnTo>
                  <a:lnTo>
                    <a:pt x="33" y="24"/>
                  </a:lnTo>
                  <a:lnTo>
                    <a:pt x="26" y="44"/>
                  </a:lnTo>
                  <a:lnTo>
                    <a:pt x="19" y="62"/>
                  </a:lnTo>
                  <a:lnTo>
                    <a:pt x="14" y="82"/>
                  </a:lnTo>
                  <a:lnTo>
                    <a:pt x="0" y="82"/>
                  </a:lnTo>
                  <a:lnTo>
                    <a:pt x="6" y="61"/>
                  </a:lnTo>
                  <a:lnTo>
                    <a:pt x="14" y="42"/>
                  </a:lnTo>
                  <a:lnTo>
                    <a:pt x="21" y="2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Freeform 89"/>
            <p:cNvSpPr>
              <a:spLocks/>
            </p:cNvSpPr>
            <p:nvPr/>
          </p:nvSpPr>
          <p:spPr bwMode="auto">
            <a:xfrm>
              <a:off x="1411" y="2894"/>
              <a:ext cx="23" cy="22"/>
            </a:xfrm>
            <a:custGeom>
              <a:avLst/>
              <a:gdLst>
                <a:gd name="T0" fmla="*/ 41 w 46"/>
                <a:gd name="T1" fmla="*/ 0 h 45"/>
                <a:gd name="T2" fmla="*/ 44 w 46"/>
                <a:gd name="T3" fmla="*/ 2 h 45"/>
                <a:gd name="T4" fmla="*/ 46 w 46"/>
                <a:gd name="T5" fmla="*/ 4 h 45"/>
                <a:gd name="T6" fmla="*/ 46 w 46"/>
                <a:gd name="T7" fmla="*/ 7 h 45"/>
                <a:gd name="T8" fmla="*/ 46 w 46"/>
                <a:gd name="T9" fmla="*/ 9 h 45"/>
                <a:gd name="T10" fmla="*/ 40 w 46"/>
                <a:gd name="T11" fmla="*/ 14 h 45"/>
                <a:gd name="T12" fmla="*/ 36 w 46"/>
                <a:gd name="T13" fmla="*/ 18 h 45"/>
                <a:gd name="T14" fmla="*/ 31 w 46"/>
                <a:gd name="T15" fmla="*/ 24 h 45"/>
                <a:gd name="T16" fmla="*/ 26 w 46"/>
                <a:gd name="T17" fmla="*/ 29 h 45"/>
                <a:gd name="T18" fmla="*/ 21 w 46"/>
                <a:gd name="T19" fmla="*/ 33 h 45"/>
                <a:gd name="T20" fmla="*/ 16 w 46"/>
                <a:gd name="T21" fmla="*/ 38 h 45"/>
                <a:gd name="T22" fmla="*/ 10 w 46"/>
                <a:gd name="T23" fmla="*/ 41 h 45"/>
                <a:gd name="T24" fmla="*/ 3 w 46"/>
                <a:gd name="T25" fmla="*/ 45 h 45"/>
                <a:gd name="T26" fmla="*/ 1 w 46"/>
                <a:gd name="T27" fmla="*/ 42 h 45"/>
                <a:gd name="T28" fmla="*/ 0 w 46"/>
                <a:gd name="T29" fmla="*/ 40 h 45"/>
                <a:gd name="T30" fmla="*/ 0 w 46"/>
                <a:gd name="T31" fmla="*/ 37 h 45"/>
                <a:gd name="T32" fmla="*/ 0 w 46"/>
                <a:gd name="T33" fmla="*/ 34 h 45"/>
                <a:gd name="T34" fmla="*/ 5 w 46"/>
                <a:gd name="T35" fmla="*/ 30 h 45"/>
                <a:gd name="T36" fmla="*/ 10 w 46"/>
                <a:gd name="T37" fmla="*/ 25 h 45"/>
                <a:gd name="T38" fmla="*/ 15 w 46"/>
                <a:gd name="T39" fmla="*/ 20 h 45"/>
                <a:gd name="T40" fmla="*/ 20 w 46"/>
                <a:gd name="T41" fmla="*/ 16 h 45"/>
                <a:gd name="T42" fmla="*/ 25 w 46"/>
                <a:gd name="T43" fmla="*/ 11 h 45"/>
                <a:gd name="T44" fmla="*/ 30 w 46"/>
                <a:gd name="T45" fmla="*/ 8 h 45"/>
                <a:gd name="T46" fmla="*/ 36 w 46"/>
                <a:gd name="T47" fmla="*/ 3 h 45"/>
                <a:gd name="T48" fmla="*/ 41 w 46"/>
                <a:gd name="T49" fmla="*/ 0 h 4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6"/>
                <a:gd name="T76" fmla="*/ 0 h 45"/>
                <a:gd name="T77" fmla="*/ 46 w 46"/>
                <a:gd name="T78" fmla="*/ 45 h 4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6" h="45">
                  <a:moveTo>
                    <a:pt x="41" y="0"/>
                  </a:moveTo>
                  <a:lnTo>
                    <a:pt x="44" y="2"/>
                  </a:lnTo>
                  <a:lnTo>
                    <a:pt x="46" y="4"/>
                  </a:lnTo>
                  <a:lnTo>
                    <a:pt x="46" y="7"/>
                  </a:lnTo>
                  <a:lnTo>
                    <a:pt x="46" y="9"/>
                  </a:lnTo>
                  <a:lnTo>
                    <a:pt x="40" y="14"/>
                  </a:lnTo>
                  <a:lnTo>
                    <a:pt x="36" y="18"/>
                  </a:lnTo>
                  <a:lnTo>
                    <a:pt x="31" y="24"/>
                  </a:lnTo>
                  <a:lnTo>
                    <a:pt x="26" y="29"/>
                  </a:lnTo>
                  <a:lnTo>
                    <a:pt x="21" y="33"/>
                  </a:lnTo>
                  <a:lnTo>
                    <a:pt x="16" y="38"/>
                  </a:lnTo>
                  <a:lnTo>
                    <a:pt x="10" y="41"/>
                  </a:lnTo>
                  <a:lnTo>
                    <a:pt x="3" y="45"/>
                  </a:lnTo>
                  <a:lnTo>
                    <a:pt x="1" y="42"/>
                  </a:lnTo>
                  <a:lnTo>
                    <a:pt x="0" y="40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5" y="30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20" y="16"/>
                  </a:lnTo>
                  <a:lnTo>
                    <a:pt x="25" y="11"/>
                  </a:lnTo>
                  <a:lnTo>
                    <a:pt x="30" y="8"/>
                  </a:lnTo>
                  <a:lnTo>
                    <a:pt x="36" y="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Freeform 90"/>
            <p:cNvSpPr>
              <a:spLocks/>
            </p:cNvSpPr>
            <p:nvPr/>
          </p:nvSpPr>
          <p:spPr bwMode="auto">
            <a:xfrm>
              <a:off x="1407" y="2612"/>
              <a:ext cx="36" cy="49"/>
            </a:xfrm>
            <a:custGeom>
              <a:avLst/>
              <a:gdLst>
                <a:gd name="T0" fmla="*/ 52 w 72"/>
                <a:gd name="T1" fmla="*/ 33 h 99"/>
                <a:gd name="T2" fmla="*/ 49 w 72"/>
                <a:gd name="T3" fmla="*/ 29 h 99"/>
                <a:gd name="T4" fmla="*/ 44 w 72"/>
                <a:gd name="T5" fmla="*/ 26 h 99"/>
                <a:gd name="T6" fmla="*/ 37 w 72"/>
                <a:gd name="T7" fmla="*/ 22 h 99"/>
                <a:gd name="T8" fmla="*/ 31 w 72"/>
                <a:gd name="T9" fmla="*/ 19 h 99"/>
                <a:gd name="T10" fmla="*/ 25 w 72"/>
                <a:gd name="T11" fmla="*/ 15 h 99"/>
                <a:gd name="T12" fmla="*/ 22 w 72"/>
                <a:gd name="T13" fmla="*/ 11 h 99"/>
                <a:gd name="T14" fmla="*/ 22 w 72"/>
                <a:gd name="T15" fmla="*/ 6 h 99"/>
                <a:gd name="T16" fmla="*/ 25 w 72"/>
                <a:gd name="T17" fmla="*/ 0 h 99"/>
                <a:gd name="T18" fmla="*/ 30 w 72"/>
                <a:gd name="T19" fmla="*/ 3 h 99"/>
                <a:gd name="T20" fmla="*/ 36 w 72"/>
                <a:gd name="T21" fmla="*/ 6 h 99"/>
                <a:gd name="T22" fmla="*/ 43 w 72"/>
                <a:gd name="T23" fmla="*/ 8 h 99"/>
                <a:gd name="T24" fmla="*/ 51 w 72"/>
                <a:gd name="T25" fmla="*/ 11 h 99"/>
                <a:gd name="T26" fmla="*/ 57 w 72"/>
                <a:gd name="T27" fmla="*/ 13 h 99"/>
                <a:gd name="T28" fmla="*/ 63 w 72"/>
                <a:gd name="T29" fmla="*/ 16 h 99"/>
                <a:gd name="T30" fmla="*/ 69 w 72"/>
                <a:gd name="T31" fmla="*/ 21 h 99"/>
                <a:gd name="T32" fmla="*/ 72 w 72"/>
                <a:gd name="T33" fmla="*/ 27 h 99"/>
                <a:gd name="T34" fmla="*/ 71 w 72"/>
                <a:gd name="T35" fmla="*/ 40 h 99"/>
                <a:gd name="T36" fmla="*/ 68 w 72"/>
                <a:gd name="T37" fmla="*/ 50 h 99"/>
                <a:gd name="T38" fmla="*/ 62 w 72"/>
                <a:gd name="T39" fmla="*/ 60 h 99"/>
                <a:gd name="T40" fmla="*/ 54 w 72"/>
                <a:gd name="T41" fmla="*/ 69 h 99"/>
                <a:gd name="T42" fmla="*/ 45 w 72"/>
                <a:gd name="T43" fmla="*/ 78 h 99"/>
                <a:gd name="T44" fmla="*/ 34 w 72"/>
                <a:gd name="T45" fmla="*/ 86 h 99"/>
                <a:gd name="T46" fmla="*/ 23 w 72"/>
                <a:gd name="T47" fmla="*/ 93 h 99"/>
                <a:gd name="T48" fmla="*/ 11 w 72"/>
                <a:gd name="T49" fmla="*/ 99 h 99"/>
                <a:gd name="T50" fmla="*/ 0 w 72"/>
                <a:gd name="T51" fmla="*/ 99 h 99"/>
                <a:gd name="T52" fmla="*/ 2 w 72"/>
                <a:gd name="T53" fmla="*/ 93 h 99"/>
                <a:gd name="T54" fmla="*/ 8 w 72"/>
                <a:gd name="T55" fmla="*/ 86 h 99"/>
                <a:gd name="T56" fmla="*/ 17 w 72"/>
                <a:gd name="T57" fmla="*/ 78 h 99"/>
                <a:gd name="T58" fmla="*/ 28 w 72"/>
                <a:gd name="T59" fmla="*/ 68 h 99"/>
                <a:gd name="T60" fmla="*/ 37 w 72"/>
                <a:gd name="T61" fmla="*/ 59 h 99"/>
                <a:gd name="T62" fmla="*/ 46 w 72"/>
                <a:gd name="T63" fmla="*/ 51 h 99"/>
                <a:gd name="T64" fmla="*/ 51 w 72"/>
                <a:gd name="T65" fmla="*/ 42 h 99"/>
                <a:gd name="T66" fmla="*/ 52 w 72"/>
                <a:gd name="T67" fmla="*/ 33 h 9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2"/>
                <a:gd name="T103" fmla="*/ 0 h 99"/>
                <a:gd name="T104" fmla="*/ 72 w 72"/>
                <a:gd name="T105" fmla="*/ 99 h 9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2" h="99">
                  <a:moveTo>
                    <a:pt x="52" y="33"/>
                  </a:moveTo>
                  <a:lnTo>
                    <a:pt x="49" y="29"/>
                  </a:lnTo>
                  <a:lnTo>
                    <a:pt x="44" y="26"/>
                  </a:lnTo>
                  <a:lnTo>
                    <a:pt x="37" y="22"/>
                  </a:lnTo>
                  <a:lnTo>
                    <a:pt x="31" y="19"/>
                  </a:lnTo>
                  <a:lnTo>
                    <a:pt x="25" y="15"/>
                  </a:lnTo>
                  <a:lnTo>
                    <a:pt x="22" y="11"/>
                  </a:lnTo>
                  <a:lnTo>
                    <a:pt x="22" y="6"/>
                  </a:lnTo>
                  <a:lnTo>
                    <a:pt x="25" y="0"/>
                  </a:lnTo>
                  <a:lnTo>
                    <a:pt x="30" y="3"/>
                  </a:lnTo>
                  <a:lnTo>
                    <a:pt x="36" y="6"/>
                  </a:lnTo>
                  <a:lnTo>
                    <a:pt x="43" y="8"/>
                  </a:lnTo>
                  <a:lnTo>
                    <a:pt x="51" y="11"/>
                  </a:lnTo>
                  <a:lnTo>
                    <a:pt x="57" y="13"/>
                  </a:lnTo>
                  <a:lnTo>
                    <a:pt x="63" y="16"/>
                  </a:lnTo>
                  <a:lnTo>
                    <a:pt x="69" y="21"/>
                  </a:lnTo>
                  <a:lnTo>
                    <a:pt x="72" y="27"/>
                  </a:lnTo>
                  <a:lnTo>
                    <a:pt x="71" y="40"/>
                  </a:lnTo>
                  <a:lnTo>
                    <a:pt x="68" y="50"/>
                  </a:lnTo>
                  <a:lnTo>
                    <a:pt x="62" y="60"/>
                  </a:lnTo>
                  <a:lnTo>
                    <a:pt x="54" y="69"/>
                  </a:lnTo>
                  <a:lnTo>
                    <a:pt x="45" y="78"/>
                  </a:lnTo>
                  <a:lnTo>
                    <a:pt x="34" y="86"/>
                  </a:lnTo>
                  <a:lnTo>
                    <a:pt x="23" y="93"/>
                  </a:lnTo>
                  <a:lnTo>
                    <a:pt x="11" y="99"/>
                  </a:lnTo>
                  <a:lnTo>
                    <a:pt x="0" y="99"/>
                  </a:lnTo>
                  <a:lnTo>
                    <a:pt x="2" y="93"/>
                  </a:lnTo>
                  <a:lnTo>
                    <a:pt x="8" y="86"/>
                  </a:lnTo>
                  <a:lnTo>
                    <a:pt x="17" y="78"/>
                  </a:lnTo>
                  <a:lnTo>
                    <a:pt x="28" y="68"/>
                  </a:lnTo>
                  <a:lnTo>
                    <a:pt x="37" y="59"/>
                  </a:lnTo>
                  <a:lnTo>
                    <a:pt x="46" y="51"/>
                  </a:lnTo>
                  <a:lnTo>
                    <a:pt x="51" y="42"/>
                  </a:lnTo>
                  <a:lnTo>
                    <a:pt x="52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Freeform 91"/>
            <p:cNvSpPr>
              <a:spLocks/>
            </p:cNvSpPr>
            <p:nvPr/>
          </p:nvSpPr>
          <p:spPr bwMode="auto">
            <a:xfrm>
              <a:off x="1417" y="2845"/>
              <a:ext cx="14" cy="25"/>
            </a:xfrm>
            <a:custGeom>
              <a:avLst/>
              <a:gdLst>
                <a:gd name="T0" fmla="*/ 25 w 26"/>
                <a:gd name="T1" fmla="*/ 0 h 49"/>
                <a:gd name="T2" fmla="*/ 26 w 26"/>
                <a:gd name="T3" fmla="*/ 10 h 49"/>
                <a:gd name="T4" fmla="*/ 23 w 26"/>
                <a:gd name="T5" fmla="*/ 22 h 49"/>
                <a:gd name="T6" fmla="*/ 17 w 26"/>
                <a:gd name="T7" fmla="*/ 33 h 49"/>
                <a:gd name="T8" fmla="*/ 13 w 26"/>
                <a:gd name="T9" fmla="*/ 45 h 49"/>
                <a:gd name="T10" fmla="*/ 10 w 26"/>
                <a:gd name="T11" fmla="*/ 46 h 49"/>
                <a:gd name="T12" fmla="*/ 7 w 26"/>
                <a:gd name="T13" fmla="*/ 48 h 49"/>
                <a:gd name="T14" fmla="*/ 3 w 26"/>
                <a:gd name="T15" fmla="*/ 49 h 49"/>
                <a:gd name="T16" fmla="*/ 0 w 26"/>
                <a:gd name="T17" fmla="*/ 47 h 49"/>
                <a:gd name="T18" fmla="*/ 4 w 26"/>
                <a:gd name="T19" fmla="*/ 34 h 49"/>
                <a:gd name="T20" fmla="*/ 10 w 26"/>
                <a:gd name="T21" fmla="*/ 22 h 49"/>
                <a:gd name="T22" fmla="*/ 17 w 26"/>
                <a:gd name="T23" fmla="*/ 10 h 49"/>
                <a:gd name="T24" fmla="*/ 25 w 26"/>
                <a:gd name="T25" fmla="*/ 0 h 4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"/>
                <a:gd name="T40" fmla="*/ 0 h 49"/>
                <a:gd name="T41" fmla="*/ 26 w 26"/>
                <a:gd name="T42" fmla="*/ 49 h 4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" h="49">
                  <a:moveTo>
                    <a:pt x="25" y="0"/>
                  </a:moveTo>
                  <a:lnTo>
                    <a:pt x="26" y="10"/>
                  </a:lnTo>
                  <a:lnTo>
                    <a:pt x="23" y="22"/>
                  </a:lnTo>
                  <a:lnTo>
                    <a:pt x="17" y="33"/>
                  </a:lnTo>
                  <a:lnTo>
                    <a:pt x="13" y="45"/>
                  </a:lnTo>
                  <a:lnTo>
                    <a:pt x="10" y="46"/>
                  </a:lnTo>
                  <a:lnTo>
                    <a:pt x="7" y="48"/>
                  </a:lnTo>
                  <a:lnTo>
                    <a:pt x="3" y="49"/>
                  </a:lnTo>
                  <a:lnTo>
                    <a:pt x="0" y="47"/>
                  </a:lnTo>
                  <a:lnTo>
                    <a:pt x="4" y="34"/>
                  </a:lnTo>
                  <a:lnTo>
                    <a:pt x="10" y="22"/>
                  </a:lnTo>
                  <a:lnTo>
                    <a:pt x="17" y="1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Freeform 92"/>
            <p:cNvSpPr>
              <a:spLocks/>
            </p:cNvSpPr>
            <p:nvPr/>
          </p:nvSpPr>
          <p:spPr bwMode="auto">
            <a:xfrm>
              <a:off x="1415" y="2520"/>
              <a:ext cx="24" cy="41"/>
            </a:xfrm>
            <a:custGeom>
              <a:avLst/>
              <a:gdLst>
                <a:gd name="T0" fmla="*/ 39 w 48"/>
                <a:gd name="T1" fmla="*/ 0 h 83"/>
                <a:gd name="T2" fmla="*/ 43 w 48"/>
                <a:gd name="T3" fmla="*/ 0 h 83"/>
                <a:gd name="T4" fmla="*/ 45 w 48"/>
                <a:gd name="T5" fmla="*/ 0 h 83"/>
                <a:gd name="T6" fmla="*/ 46 w 48"/>
                <a:gd name="T7" fmla="*/ 2 h 83"/>
                <a:gd name="T8" fmla="*/ 48 w 48"/>
                <a:gd name="T9" fmla="*/ 4 h 83"/>
                <a:gd name="T10" fmla="*/ 48 w 48"/>
                <a:gd name="T11" fmla="*/ 14 h 83"/>
                <a:gd name="T12" fmla="*/ 45 w 48"/>
                <a:gd name="T13" fmla="*/ 24 h 83"/>
                <a:gd name="T14" fmla="*/ 38 w 48"/>
                <a:gd name="T15" fmla="*/ 35 h 83"/>
                <a:gd name="T16" fmla="*/ 30 w 48"/>
                <a:gd name="T17" fmla="*/ 45 h 83"/>
                <a:gd name="T18" fmla="*/ 22 w 48"/>
                <a:gd name="T19" fmla="*/ 55 h 83"/>
                <a:gd name="T20" fmla="*/ 13 w 48"/>
                <a:gd name="T21" fmla="*/ 66 h 83"/>
                <a:gd name="T22" fmla="*/ 6 w 48"/>
                <a:gd name="T23" fmla="*/ 75 h 83"/>
                <a:gd name="T24" fmla="*/ 0 w 48"/>
                <a:gd name="T25" fmla="*/ 83 h 83"/>
                <a:gd name="T26" fmla="*/ 7 w 48"/>
                <a:gd name="T27" fmla="*/ 62 h 83"/>
                <a:gd name="T28" fmla="*/ 12 w 48"/>
                <a:gd name="T29" fmla="*/ 54 h 83"/>
                <a:gd name="T30" fmla="*/ 16 w 48"/>
                <a:gd name="T31" fmla="*/ 46 h 83"/>
                <a:gd name="T32" fmla="*/ 22 w 48"/>
                <a:gd name="T33" fmla="*/ 39 h 83"/>
                <a:gd name="T34" fmla="*/ 28 w 48"/>
                <a:gd name="T35" fmla="*/ 32 h 83"/>
                <a:gd name="T36" fmla="*/ 32 w 48"/>
                <a:gd name="T37" fmla="*/ 25 h 83"/>
                <a:gd name="T38" fmla="*/ 37 w 48"/>
                <a:gd name="T39" fmla="*/ 19 h 83"/>
                <a:gd name="T40" fmla="*/ 39 w 48"/>
                <a:gd name="T41" fmla="*/ 9 h 83"/>
                <a:gd name="T42" fmla="*/ 39 w 48"/>
                <a:gd name="T43" fmla="*/ 0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83"/>
                <a:gd name="T68" fmla="*/ 48 w 48"/>
                <a:gd name="T69" fmla="*/ 83 h 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83">
                  <a:moveTo>
                    <a:pt x="39" y="0"/>
                  </a:moveTo>
                  <a:lnTo>
                    <a:pt x="43" y="0"/>
                  </a:lnTo>
                  <a:lnTo>
                    <a:pt x="45" y="0"/>
                  </a:lnTo>
                  <a:lnTo>
                    <a:pt x="46" y="2"/>
                  </a:lnTo>
                  <a:lnTo>
                    <a:pt x="48" y="4"/>
                  </a:lnTo>
                  <a:lnTo>
                    <a:pt x="48" y="14"/>
                  </a:lnTo>
                  <a:lnTo>
                    <a:pt x="45" y="24"/>
                  </a:lnTo>
                  <a:lnTo>
                    <a:pt x="38" y="35"/>
                  </a:lnTo>
                  <a:lnTo>
                    <a:pt x="30" y="45"/>
                  </a:lnTo>
                  <a:lnTo>
                    <a:pt x="22" y="55"/>
                  </a:lnTo>
                  <a:lnTo>
                    <a:pt x="13" y="66"/>
                  </a:lnTo>
                  <a:lnTo>
                    <a:pt x="6" y="75"/>
                  </a:lnTo>
                  <a:lnTo>
                    <a:pt x="0" y="83"/>
                  </a:lnTo>
                  <a:lnTo>
                    <a:pt x="7" y="62"/>
                  </a:lnTo>
                  <a:lnTo>
                    <a:pt x="12" y="54"/>
                  </a:lnTo>
                  <a:lnTo>
                    <a:pt x="16" y="46"/>
                  </a:lnTo>
                  <a:lnTo>
                    <a:pt x="22" y="39"/>
                  </a:lnTo>
                  <a:lnTo>
                    <a:pt x="28" y="32"/>
                  </a:lnTo>
                  <a:lnTo>
                    <a:pt x="32" y="25"/>
                  </a:lnTo>
                  <a:lnTo>
                    <a:pt x="37" y="19"/>
                  </a:lnTo>
                  <a:lnTo>
                    <a:pt x="39" y="9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Freeform 93"/>
            <p:cNvSpPr>
              <a:spLocks/>
            </p:cNvSpPr>
            <p:nvPr/>
          </p:nvSpPr>
          <p:spPr bwMode="auto">
            <a:xfrm>
              <a:off x="1422" y="2450"/>
              <a:ext cx="47" cy="80"/>
            </a:xfrm>
            <a:custGeom>
              <a:avLst/>
              <a:gdLst>
                <a:gd name="T0" fmla="*/ 1 w 93"/>
                <a:gd name="T1" fmla="*/ 0 h 160"/>
                <a:gd name="T2" fmla="*/ 20 w 93"/>
                <a:gd name="T3" fmla="*/ 6 h 160"/>
                <a:gd name="T4" fmla="*/ 36 w 93"/>
                <a:gd name="T5" fmla="*/ 13 h 160"/>
                <a:gd name="T6" fmla="*/ 51 w 93"/>
                <a:gd name="T7" fmla="*/ 23 h 160"/>
                <a:gd name="T8" fmla="*/ 63 w 93"/>
                <a:gd name="T9" fmla="*/ 36 h 160"/>
                <a:gd name="T10" fmla="*/ 74 w 93"/>
                <a:gd name="T11" fmla="*/ 49 h 160"/>
                <a:gd name="T12" fmla="*/ 82 w 93"/>
                <a:gd name="T13" fmla="*/ 67 h 160"/>
                <a:gd name="T14" fmla="*/ 88 w 93"/>
                <a:gd name="T15" fmla="*/ 85 h 160"/>
                <a:gd name="T16" fmla="*/ 90 w 93"/>
                <a:gd name="T17" fmla="*/ 106 h 160"/>
                <a:gd name="T18" fmla="*/ 91 w 93"/>
                <a:gd name="T19" fmla="*/ 118 h 160"/>
                <a:gd name="T20" fmla="*/ 93 w 93"/>
                <a:gd name="T21" fmla="*/ 132 h 160"/>
                <a:gd name="T22" fmla="*/ 93 w 93"/>
                <a:gd name="T23" fmla="*/ 147 h 160"/>
                <a:gd name="T24" fmla="*/ 91 w 93"/>
                <a:gd name="T25" fmla="*/ 160 h 160"/>
                <a:gd name="T26" fmla="*/ 89 w 93"/>
                <a:gd name="T27" fmla="*/ 160 h 160"/>
                <a:gd name="T28" fmla="*/ 86 w 93"/>
                <a:gd name="T29" fmla="*/ 160 h 160"/>
                <a:gd name="T30" fmla="*/ 84 w 93"/>
                <a:gd name="T31" fmla="*/ 158 h 160"/>
                <a:gd name="T32" fmla="*/ 83 w 93"/>
                <a:gd name="T33" fmla="*/ 157 h 160"/>
                <a:gd name="T34" fmla="*/ 82 w 93"/>
                <a:gd name="T35" fmla="*/ 133 h 160"/>
                <a:gd name="T36" fmla="*/ 78 w 93"/>
                <a:gd name="T37" fmla="*/ 110 h 160"/>
                <a:gd name="T38" fmla="*/ 71 w 93"/>
                <a:gd name="T39" fmla="*/ 90 h 160"/>
                <a:gd name="T40" fmla="*/ 62 w 93"/>
                <a:gd name="T41" fmla="*/ 69 h 160"/>
                <a:gd name="T42" fmla="*/ 51 w 93"/>
                <a:gd name="T43" fmla="*/ 51 h 160"/>
                <a:gd name="T44" fmla="*/ 36 w 93"/>
                <a:gd name="T45" fmla="*/ 34 h 160"/>
                <a:gd name="T46" fmla="*/ 20 w 93"/>
                <a:gd name="T47" fmla="*/ 19 h 160"/>
                <a:gd name="T48" fmla="*/ 0 w 93"/>
                <a:gd name="T49" fmla="*/ 8 h 160"/>
                <a:gd name="T50" fmla="*/ 1 w 93"/>
                <a:gd name="T51" fmla="*/ 0 h 1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3"/>
                <a:gd name="T79" fmla="*/ 0 h 160"/>
                <a:gd name="T80" fmla="*/ 93 w 93"/>
                <a:gd name="T81" fmla="*/ 160 h 16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3" h="160">
                  <a:moveTo>
                    <a:pt x="1" y="0"/>
                  </a:moveTo>
                  <a:lnTo>
                    <a:pt x="20" y="6"/>
                  </a:lnTo>
                  <a:lnTo>
                    <a:pt x="36" y="13"/>
                  </a:lnTo>
                  <a:lnTo>
                    <a:pt x="51" y="23"/>
                  </a:lnTo>
                  <a:lnTo>
                    <a:pt x="63" y="36"/>
                  </a:lnTo>
                  <a:lnTo>
                    <a:pt x="74" y="49"/>
                  </a:lnTo>
                  <a:lnTo>
                    <a:pt x="82" y="67"/>
                  </a:lnTo>
                  <a:lnTo>
                    <a:pt x="88" y="85"/>
                  </a:lnTo>
                  <a:lnTo>
                    <a:pt x="90" y="106"/>
                  </a:lnTo>
                  <a:lnTo>
                    <a:pt x="91" y="118"/>
                  </a:lnTo>
                  <a:lnTo>
                    <a:pt x="93" y="132"/>
                  </a:lnTo>
                  <a:lnTo>
                    <a:pt x="93" y="147"/>
                  </a:lnTo>
                  <a:lnTo>
                    <a:pt x="91" y="160"/>
                  </a:lnTo>
                  <a:lnTo>
                    <a:pt x="89" y="160"/>
                  </a:lnTo>
                  <a:lnTo>
                    <a:pt x="86" y="160"/>
                  </a:lnTo>
                  <a:lnTo>
                    <a:pt x="84" y="158"/>
                  </a:lnTo>
                  <a:lnTo>
                    <a:pt x="83" y="157"/>
                  </a:lnTo>
                  <a:lnTo>
                    <a:pt x="82" y="133"/>
                  </a:lnTo>
                  <a:lnTo>
                    <a:pt x="78" y="110"/>
                  </a:lnTo>
                  <a:lnTo>
                    <a:pt x="71" y="90"/>
                  </a:lnTo>
                  <a:lnTo>
                    <a:pt x="62" y="69"/>
                  </a:lnTo>
                  <a:lnTo>
                    <a:pt x="51" y="51"/>
                  </a:lnTo>
                  <a:lnTo>
                    <a:pt x="36" y="34"/>
                  </a:lnTo>
                  <a:lnTo>
                    <a:pt x="20" y="19"/>
                  </a:lnTo>
                  <a:lnTo>
                    <a:pt x="0" y="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Freeform 94"/>
            <p:cNvSpPr>
              <a:spLocks/>
            </p:cNvSpPr>
            <p:nvPr/>
          </p:nvSpPr>
          <p:spPr bwMode="auto">
            <a:xfrm>
              <a:off x="1437" y="3220"/>
              <a:ext cx="122" cy="46"/>
            </a:xfrm>
            <a:custGeom>
              <a:avLst/>
              <a:gdLst>
                <a:gd name="T0" fmla="*/ 0 w 244"/>
                <a:gd name="T1" fmla="*/ 84 h 93"/>
                <a:gd name="T2" fmla="*/ 16 w 244"/>
                <a:gd name="T3" fmla="*/ 81 h 93"/>
                <a:gd name="T4" fmla="*/ 31 w 244"/>
                <a:gd name="T5" fmla="*/ 78 h 93"/>
                <a:gd name="T6" fmla="*/ 46 w 244"/>
                <a:gd name="T7" fmla="*/ 76 h 93"/>
                <a:gd name="T8" fmla="*/ 62 w 244"/>
                <a:gd name="T9" fmla="*/ 72 h 93"/>
                <a:gd name="T10" fmla="*/ 77 w 244"/>
                <a:gd name="T11" fmla="*/ 69 h 93"/>
                <a:gd name="T12" fmla="*/ 92 w 244"/>
                <a:gd name="T13" fmla="*/ 65 h 93"/>
                <a:gd name="T14" fmla="*/ 108 w 244"/>
                <a:gd name="T15" fmla="*/ 61 h 93"/>
                <a:gd name="T16" fmla="*/ 123 w 244"/>
                <a:gd name="T17" fmla="*/ 56 h 93"/>
                <a:gd name="T18" fmla="*/ 137 w 244"/>
                <a:gd name="T19" fmla="*/ 51 h 93"/>
                <a:gd name="T20" fmla="*/ 152 w 244"/>
                <a:gd name="T21" fmla="*/ 46 h 93"/>
                <a:gd name="T22" fmla="*/ 166 w 244"/>
                <a:gd name="T23" fmla="*/ 40 h 93"/>
                <a:gd name="T24" fmla="*/ 180 w 244"/>
                <a:gd name="T25" fmla="*/ 34 h 93"/>
                <a:gd name="T26" fmla="*/ 193 w 244"/>
                <a:gd name="T27" fmla="*/ 26 h 93"/>
                <a:gd name="T28" fmla="*/ 206 w 244"/>
                <a:gd name="T29" fmla="*/ 19 h 93"/>
                <a:gd name="T30" fmla="*/ 219 w 244"/>
                <a:gd name="T31" fmla="*/ 10 h 93"/>
                <a:gd name="T32" fmla="*/ 231 w 244"/>
                <a:gd name="T33" fmla="*/ 1 h 93"/>
                <a:gd name="T34" fmla="*/ 235 w 244"/>
                <a:gd name="T35" fmla="*/ 1 h 93"/>
                <a:gd name="T36" fmla="*/ 238 w 244"/>
                <a:gd name="T37" fmla="*/ 0 h 93"/>
                <a:gd name="T38" fmla="*/ 242 w 244"/>
                <a:gd name="T39" fmla="*/ 0 h 93"/>
                <a:gd name="T40" fmla="*/ 244 w 244"/>
                <a:gd name="T41" fmla="*/ 2 h 93"/>
                <a:gd name="T42" fmla="*/ 241 w 244"/>
                <a:gd name="T43" fmla="*/ 9 h 93"/>
                <a:gd name="T44" fmla="*/ 235 w 244"/>
                <a:gd name="T45" fmla="*/ 13 h 93"/>
                <a:gd name="T46" fmla="*/ 229 w 244"/>
                <a:gd name="T47" fmla="*/ 18 h 93"/>
                <a:gd name="T48" fmla="*/ 223 w 244"/>
                <a:gd name="T49" fmla="*/ 23 h 93"/>
                <a:gd name="T50" fmla="*/ 216 w 244"/>
                <a:gd name="T51" fmla="*/ 26 h 93"/>
                <a:gd name="T52" fmla="*/ 209 w 244"/>
                <a:gd name="T53" fmla="*/ 31 h 93"/>
                <a:gd name="T54" fmla="*/ 203 w 244"/>
                <a:gd name="T55" fmla="*/ 34 h 93"/>
                <a:gd name="T56" fmla="*/ 197 w 244"/>
                <a:gd name="T57" fmla="*/ 39 h 93"/>
                <a:gd name="T58" fmla="*/ 180 w 244"/>
                <a:gd name="T59" fmla="*/ 45 h 93"/>
                <a:gd name="T60" fmla="*/ 162 w 244"/>
                <a:gd name="T61" fmla="*/ 50 h 93"/>
                <a:gd name="T62" fmla="*/ 146 w 244"/>
                <a:gd name="T63" fmla="*/ 57 h 93"/>
                <a:gd name="T64" fmla="*/ 129 w 244"/>
                <a:gd name="T65" fmla="*/ 63 h 93"/>
                <a:gd name="T66" fmla="*/ 112 w 244"/>
                <a:gd name="T67" fmla="*/ 69 h 93"/>
                <a:gd name="T68" fmla="*/ 94 w 244"/>
                <a:gd name="T69" fmla="*/ 75 h 93"/>
                <a:gd name="T70" fmla="*/ 77 w 244"/>
                <a:gd name="T71" fmla="*/ 79 h 93"/>
                <a:gd name="T72" fmla="*/ 59 w 244"/>
                <a:gd name="T73" fmla="*/ 83 h 93"/>
                <a:gd name="T74" fmla="*/ 52 w 244"/>
                <a:gd name="T75" fmla="*/ 84 h 93"/>
                <a:gd name="T76" fmla="*/ 45 w 244"/>
                <a:gd name="T77" fmla="*/ 86 h 93"/>
                <a:gd name="T78" fmla="*/ 38 w 244"/>
                <a:gd name="T79" fmla="*/ 88 h 93"/>
                <a:gd name="T80" fmla="*/ 30 w 244"/>
                <a:gd name="T81" fmla="*/ 89 h 93"/>
                <a:gd name="T82" fmla="*/ 23 w 244"/>
                <a:gd name="T83" fmla="*/ 92 h 93"/>
                <a:gd name="T84" fmla="*/ 15 w 244"/>
                <a:gd name="T85" fmla="*/ 92 h 93"/>
                <a:gd name="T86" fmla="*/ 8 w 244"/>
                <a:gd name="T87" fmla="*/ 93 h 93"/>
                <a:gd name="T88" fmla="*/ 0 w 244"/>
                <a:gd name="T89" fmla="*/ 92 h 93"/>
                <a:gd name="T90" fmla="*/ 0 w 244"/>
                <a:gd name="T91" fmla="*/ 84 h 9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4"/>
                <a:gd name="T139" fmla="*/ 0 h 93"/>
                <a:gd name="T140" fmla="*/ 244 w 244"/>
                <a:gd name="T141" fmla="*/ 93 h 9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4" h="93">
                  <a:moveTo>
                    <a:pt x="0" y="84"/>
                  </a:moveTo>
                  <a:lnTo>
                    <a:pt x="16" y="81"/>
                  </a:lnTo>
                  <a:lnTo>
                    <a:pt x="31" y="78"/>
                  </a:lnTo>
                  <a:lnTo>
                    <a:pt x="46" y="76"/>
                  </a:lnTo>
                  <a:lnTo>
                    <a:pt x="62" y="72"/>
                  </a:lnTo>
                  <a:lnTo>
                    <a:pt x="77" y="69"/>
                  </a:lnTo>
                  <a:lnTo>
                    <a:pt x="92" y="65"/>
                  </a:lnTo>
                  <a:lnTo>
                    <a:pt x="108" y="61"/>
                  </a:lnTo>
                  <a:lnTo>
                    <a:pt x="123" y="56"/>
                  </a:lnTo>
                  <a:lnTo>
                    <a:pt x="137" y="51"/>
                  </a:lnTo>
                  <a:lnTo>
                    <a:pt x="152" y="46"/>
                  </a:lnTo>
                  <a:lnTo>
                    <a:pt x="166" y="40"/>
                  </a:lnTo>
                  <a:lnTo>
                    <a:pt x="180" y="34"/>
                  </a:lnTo>
                  <a:lnTo>
                    <a:pt x="193" y="26"/>
                  </a:lnTo>
                  <a:lnTo>
                    <a:pt x="206" y="19"/>
                  </a:lnTo>
                  <a:lnTo>
                    <a:pt x="219" y="10"/>
                  </a:lnTo>
                  <a:lnTo>
                    <a:pt x="231" y="1"/>
                  </a:lnTo>
                  <a:lnTo>
                    <a:pt x="235" y="1"/>
                  </a:lnTo>
                  <a:lnTo>
                    <a:pt x="238" y="0"/>
                  </a:lnTo>
                  <a:lnTo>
                    <a:pt x="242" y="0"/>
                  </a:lnTo>
                  <a:lnTo>
                    <a:pt x="244" y="2"/>
                  </a:lnTo>
                  <a:lnTo>
                    <a:pt x="241" y="9"/>
                  </a:lnTo>
                  <a:lnTo>
                    <a:pt x="235" y="13"/>
                  </a:lnTo>
                  <a:lnTo>
                    <a:pt x="229" y="18"/>
                  </a:lnTo>
                  <a:lnTo>
                    <a:pt x="223" y="23"/>
                  </a:lnTo>
                  <a:lnTo>
                    <a:pt x="216" y="26"/>
                  </a:lnTo>
                  <a:lnTo>
                    <a:pt x="209" y="31"/>
                  </a:lnTo>
                  <a:lnTo>
                    <a:pt x="203" y="34"/>
                  </a:lnTo>
                  <a:lnTo>
                    <a:pt x="197" y="39"/>
                  </a:lnTo>
                  <a:lnTo>
                    <a:pt x="180" y="45"/>
                  </a:lnTo>
                  <a:lnTo>
                    <a:pt x="162" y="50"/>
                  </a:lnTo>
                  <a:lnTo>
                    <a:pt x="146" y="57"/>
                  </a:lnTo>
                  <a:lnTo>
                    <a:pt x="129" y="63"/>
                  </a:lnTo>
                  <a:lnTo>
                    <a:pt x="112" y="69"/>
                  </a:lnTo>
                  <a:lnTo>
                    <a:pt x="94" y="75"/>
                  </a:lnTo>
                  <a:lnTo>
                    <a:pt x="77" y="79"/>
                  </a:lnTo>
                  <a:lnTo>
                    <a:pt x="59" y="83"/>
                  </a:lnTo>
                  <a:lnTo>
                    <a:pt x="52" y="84"/>
                  </a:lnTo>
                  <a:lnTo>
                    <a:pt x="45" y="86"/>
                  </a:lnTo>
                  <a:lnTo>
                    <a:pt x="38" y="88"/>
                  </a:lnTo>
                  <a:lnTo>
                    <a:pt x="30" y="89"/>
                  </a:lnTo>
                  <a:lnTo>
                    <a:pt x="23" y="92"/>
                  </a:lnTo>
                  <a:lnTo>
                    <a:pt x="15" y="92"/>
                  </a:lnTo>
                  <a:lnTo>
                    <a:pt x="8" y="93"/>
                  </a:lnTo>
                  <a:lnTo>
                    <a:pt x="0" y="92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Freeform 95"/>
            <p:cNvSpPr>
              <a:spLocks/>
            </p:cNvSpPr>
            <p:nvPr/>
          </p:nvSpPr>
          <p:spPr bwMode="auto">
            <a:xfrm>
              <a:off x="1431" y="2812"/>
              <a:ext cx="12" cy="27"/>
            </a:xfrm>
            <a:custGeom>
              <a:avLst/>
              <a:gdLst>
                <a:gd name="T0" fmla="*/ 0 w 25"/>
                <a:gd name="T1" fmla="*/ 0 h 54"/>
                <a:gd name="T2" fmla="*/ 10 w 25"/>
                <a:gd name="T3" fmla="*/ 5 h 54"/>
                <a:gd name="T4" fmla="*/ 16 w 25"/>
                <a:gd name="T5" fmla="*/ 14 h 54"/>
                <a:gd name="T6" fmla="*/ 21 w 25"/>
                <a:gd name="T7" fmla="*/ 25 h 54"/>
                <a:gd name="T8" fmla="*/ 25 w 25"/>
                <a:gd name="T9" fmla="*/ 36 h 54"/>
                <a:gd name="T10" fmla="*/ 24 w 25"/>
                <a:gd name="T11" fmla="*/ 43 h 54"/>
                <a:gd name="T12" fmla="*/ 23 w 25"/>
                <a:gd name="T13" fmla="*/ 50 h 54"/>
                <a:gd name="T14" fmla="*/ 21 w 25"/>
                <a:gd name="T15" fmla="*/ 54 h 54"/>
                <a:gd name="T16" fmla="*/ 13 w 25"/>
                <a:gd name="T17" fmla="*/ 53 h 54"/>
                <a:gd name="T18" fmla="*/ 14 w 25"/>
                <a:gd name="T19" fmla="*/ 39 h 54"/>
                <a:gd name="T20" fmla="*/ 9 w 25"/>
                <a:gd name="T21" fmla="*/ 25 h 54"/>
                <a:gd name="T22" fmla="*/ 2 w 25"/>
                <a:gd name="T23" fmla="*/ 13 h 54"/>
                <a:gd name="T24" fmla="*/ 0 w 25"/>
                <a:gd name="T25" fmla="*/ 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"/>
                <a:gd name="T40" fmla="*/ 0 h 54"/>
                <a:gd name="T41" fmla="*/ 25 w 25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" h="54">
                  <a:moveTo>
                    <a:pt x="0" y="0"/>
                  </a:moveTo>
                  <a:lnTo>
                    <a:pt x="10" y="5"/>
                  </a:lnTo>
                  <a:lnTo>
                    <a:pt x="16" y="14"/>
                  </a:lnTo>
                  <a:lnTo>
                    <a:pt x="21" y="25"/>
                  </a:lnTo>
                  <a:lnTo>
                    <a:pt x="25" y="36"/>
                  </a:lnTo>
                  <a:lnTo>
                    <a:pt x="24" y="43"/>
                  </a:lnTo>
                  <a:lnTo>
                    <a:pt x="23" y="50"/>
                  </a:lnTo>
                  <a:lnTo>
                    <a:pt x="21" y="54"/>
                  </a:lnTo>
                  <a:lnTo>
                    <a:pt x="13" y="53"/>
                  </a:lnTo>
                  <a:lnTo>
                    <a:pt x="14" y="39"/>
                  </a:lnTo>
                  <a:lnTo>
                    <a:pt x="9" y="25"/>
                  </a:lnTo>
                  <a:lnTo>
                    <a:pt x="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Freeform 96"/>
            <p:cNvSpPr>
              <a:spLocks/>
            </p:cNvSpPr>
            <p:nvPr/>
          </p:nvSpPr>
          <p:spPr bwMode="auto">
            <a:xfrm>
              <a:off x="1452" y="3158"/>
              <a:ext cx="157" cy="38"/>
            </a:xfrm>
            <a:custGeom>
              <a:avLst/>
              <a:gdLst>
                <a:gd name="T0" fmla="*/ 0 w 313"/>
                <a:gd name="T1" fmla="*/ 60 h 76"/>
                <a:gd name="T2" fmla="*/ 20 w 313"/>
                <a:gd name="T3" fmla="*/ 62 h 76"/>
                <a:gd name="T4" fmla="*/ 44 w 313"/>
                <a:gd name="T5" fmla="*/ 64 h 76"/>
                <a:gd name="T6" fmla="*/ 67 w 313"/>
                <a:gd name="T7" fmla="*/ 62 h 76"/>
                <a:gd name="T8" fmla="*/ 90 w 313"/>
                <a:gd name="T9" fmla="*/ 60 h 76"/>
                <a:gd name="T10" fmla="*/ 113 w 313"/>
                <a:gd name="T11" fmla="*/ 54 h 76"/>
                <a:gd name="T12" fmla="*/ 135 w 313"/>
                <a:gd name="T13" fmla="*/ 47 h 76"/>
                <a:gd name="T14" fmla="*/ 154 w 313"/>
                <a:gd name="T15" fmla="*/ 37 h 76"/>
                <a:gd name="T16" fmla="*/ 171 w 313"/>
                <a:gd name="T17" fmla="*/ 23 h 76"/>
                <a:gd name="T18" fmla="*/ 189 w 313"/>
                <a:gd name="T19" fmla="*/ 16 h 76"/>
                <a:gd name="T20" fmla="*/ 205 w 313"/>
                <a:gd name="T21" fmla="*/ 12 h 76"/>
                <a:gd name="T22" fmla="*/ 221 w 313"/>
                <a:gd name="T23" fmla="*/ 9 h 76"/>
                <a:gd name="T24" fmla="*/ 238 w 313"/>
                <a:gd name="T25" fmla="*/ 6 h 76"/>
                <a:gd name="T26" fmla="*/ 256 w 313"/>
                <a:gd name="T27" fmla="*/ 5 h 76"/>
                <a:gd name="T28" fmla="*/ 273 w 313"/>
                <a:gd name="T29" fmla="*/ 4 h 76"/>
                <a:gd name="T30" fmla="*/ 291 w 313"/>
                <a:gd name="T31" fmla="*/ 3 h 76"/>
                <a:gd name="T32" fmla="*/ 311 w 313"/>
                <a:gd name="T33" fmla="*/ 0 h 76"/>
                <a:gd name="T34" fmla="*/ 312 w 313"/>
                <a:gd name="T35" fmla="*/ 3 h 76"/>
                <a:gd name="T36" fmla="*/ 313 w 313"/>
                <a:gd name="T37" fmla="*/ 6 h 76"/>
                <a:gd name="T38" fmla="*/ 312 w 313"/>
                <a:gd name="T39" fmla="*/ 9 h 76"/>
                <a:gd name="T40" fmla="*/ 312 w 313"/>
                <a:gd name="T41" fmla="*/ 12 h 76"/>
                <a:gd name="T42" fmla="*/ 287 w 313"/>
                <a:gd name="T43" fmla="*/ 14 h 76"/>
                <a:gd name="T44" fmla="*/ 262 w 313"/>
                <a:gd name="T45" fmla="*/ 16 h 76"/>
                <a:gd name="T46" fmla="*/ 238 w 313"/>
                <a:gd name="T47" fmla="*/ 21 h 76"/>
                <a:gd name="T48" fmla="*/ 214 w 313"/>
                <a:gd name="T49" fmla="*/ 26 h 76"/>
                <a:gd name="T50" fmla="*/ 192 w 313"/>
                <a:gd name="T51" fmla="*/ 33 h 76"/>
                <a:gd name="T52" fmla="*/ 170 w 313"/>
                <a:gd name="T53" fmla="*/ 42 h 76"/>
                <a:gd name="T54" fmla="*/ 150 w 313"/>
                <a:gd name="T55" fmla="*/ 53 h 76"/>
                <a:gd name="T56" fmla="*/ 130 w 313"/>
                <a:gd name="T57" fmla="*/ 67 h 76"/>
                <a:gd name="T58" fmla="*/ 115 w 313"/>
                <a:gd name="T59" fmla="*/ 72 h 76"/>
                <a:gd name="T60" fmla="*/ 99 w 313"/>
                <a:gd name="T61" fmla="*/ 75 h 76"/>
                <a:gd name="T62" fmla="*/ 82 w 313"/>
                <a:gd name="T63" fmla="*/ 76 h 76"/>
                <a:gd name="T64" fmla="*/ 65 w 313"/>
                <a:gd name="T65" fmla="*/ 76 h 76"/>
                <a:gd name="T66" fmla="*/ 48 w 313"/>
                <a:gd name="T67" fmla="*/ 75 h 76"/>
                <a:gd name="T68" fmla="*/ 32 w 313"/>
                <a:gd name="T69" fmla="*/ 74 h 76"/>
                <a:gd name="T70" fmla="*/ 15 w 313"/>
                <a:gd name="T71" fmla="*/ 72 h 76"/>
                <a:gd name="T72" fmla="*/ 0 w 313"/>
                <a:gd name="T73" fmla="*/ 69 h 76"/>
                <a:gd name="T74" fmla="*/ 0 w 313"/>
                <a:gd name="T75" fmla="*/ 60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13"/>
                <a:gd name="T115" fmla="*/ 0 h 76"/>
                <a:gd name="T116" fmla="*/ 313 w 313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13" h="76">
                  <a:moveTo>
                    <a:pt x="0" y="60"/>
                  </a:moveTo>
                  <a:lnTo>
                    <a:pt x="20" y="62"/>
                  </a:lnTo>
                  <a:lnTo>
                    <a:pt x="44" y="64"/>
                  </a:lnTo>
                  <a:lnTo>
                    <a:pt x="67" y="62"/>
                  </a:lnTo>
                  <a:lnTo>
                    <a:pt x="90" y="60"/>
                  </a:lnTo>
                  <a:lnTo>
                    <a:pt x="113" y="54"/>
                  </a:lnTo>
                  <a:lnTo>
                    <a:pt x="135" y="47"/>
                  </a:lnTo>
                  <a:lnTo>
                    <a:pt x="154" y="37"/>
                  </a:lnTo>
                  <a:lnTo>
                    <a:pt x="171" y="23"/>
                  </a:lnTo>
                  <a:lnTo>
                    <a:pt x="189" y="16"/>
                  </a:lnTo>
                  <a:lnTo>
                    <a:pt x="205" y="12"/>
                  </a:lnTo>
                  <a:lnTo>
                    <a:pt x="221" y="9"/>
                  </a:lnTo>
                  <a:lnTo>
                    <a:pt x="238" y="6"/>
                  </a:lnTo>
                  <a:lnTo>
                    <a:pt x="256" y="5"/>
                  </a:lnTo>
                  <a:lnTo>
                    <a:pt x="273" y="4"/>
                  </a:lnTo>
                  <a:lnTo>
                    <a:pt x="291" y="3"/>
                  </a:lnTo>
                  <a:lnTo>
                    <a:pt x="311" y="0"/>
                  </a:lnTo>
                  <a:lnTo>
                    <a:pt x="312" y="3"/>
                  </a:lnTo>
                  <a:lnTo>
                    <a:pt x="313" y="6"/>
                  </a:lnTo>
                  <a:lnTo>
                    <a:pt x="312" y="9"/>
                  </a:lnTo>
                  <a:lnTo>
                    <a:pt x="312" y="12"/>
                  </a:lnTo>
                  <a:lnTo>
                    <a:pt x="287" y="14"/>
                  </a:lnTo>
                  <a:lnTo>
                    <a:pt x="262" y="16"/>
                  </a:lnTo>
                  <a:lnTo>
                    <a:pt x="238" y="21"/>
                  </a:lnTo>
                  <a:lnTo>
                    <a:pt x="214" y="26"/>
                  </a:lnTo>
                  <a:lnTo>
                    <a:pt x="192" y="33"/>
                  </a:lnTo>
                  <a:lnTo>
                    <a:pt x="170" y="42"/>
                  </a:lnTo>
                  <a:lnTo>
                    <a:pt x="150" y="53"/>
                  </a:lnTo>
                  <a:lnTo>
                    <a:pt x="130" y="67"/>
                  </a:lnTo>
                  <a:lnTo>
                    <a:pt x="115" y="72"/>
                  </a:lnTo>
                  <a:lnTo>
                    <a:pt x="99" y="75"/>
                  </a:lnTo>
                  <a:lnTo>
                    <a:pt x="82" y="76"/>
                  </a:lnTo>
                  <a:lnTo>
                    <a:pt x="65" y="76"/>
                  </a:lnTo>
                  <a:lnTo>
                    <a:pt x="48" y="75"/>
                  </a:lnTo>
                  <a:lnTo>
                    <a:pt x="32" y="74"/>
                  </a:lnTo>
                  <a:lnTo>
                    <a:pt x="15" y="72"/>
                  </a:lnTo>
                  <a:lnTo>
                    <a:pt x="0" y="69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Freeform 97"/>
            <p:cNvSpPr>
              <a:spLocks/>
            </p:cNvSpPr>
            <p:nvPr/>
          </p:nvSpPr>
          <p:spPr bwMode="auto">
            <a:xfrm>
              <a:off x="1450" y="2532"/>
              <a:ext cx="20" cy="57"/>
            </a:xfrm>
            <a:custGeom>
              <a:avLst/>
              <a:gdLst>
                <a:gd name="T0" fmla="*/ 5 w 39"/>
                <a:gd name="T1" fmla="*/ 0 h 113"/>
                <a:gd name="T2" fmla="*/ 14 w 39"/>
                <a:gd name="T3" fmla="*/ 6 h 113"/>
                <a:gd name="T4" fmla="*/ 20 w 39"/>
                <a:gd name="T5" fmla="*/ 17 h 113"/>
                <a:gd name="T6" fmla="*/ 23 w 39"/>
                <a:gd name="T7" fmla="*/ 29 h 113"/>
                <a:gd name="T8" fmla="*/ 27 w 39"/>
                <a:gd name="T9" fmla="*/ 40 h 113"/>
                <a:gd name="T10" fmla="*/ 28 w 39"/>
                <a:gd name="T11" fmla="*/ 59 h 113"/>
                <a:gd name="T12" fmla="*/ 31 w 39"/>
                <a:gd name="T13" fmla="*/ 76 h 113"/>
                <a:gd name="T14" fmla="*/ 36 w 39"/>
                <a:gd name="T15" fmla="*/ 95 h 113"/>
                <a:gd name="T16" fmla="*/ 39 w 39"/>
                <a:gd name="T17" fmla="*/ 111 h 113"/>
                <a:gd name="T18" fmla="*/ 38 w 39"/>
                <a:gd name="T19" fmla="*/ 112 h 113"/>
                <a:gd name="T20" fmla="*/ 36 w 39"/>
                <a:gd name="T21" fmla="*/ 113 h 113"/>
                <a:gd name="T22" fmla="*/ 33 w 39"/>
                <a:gd name="T23" fmla="*/ 113 h 113"/>
                <a:gd name="T24" fmla="*/ 29 w 39"/>
                <a:gd name="T25" fmla="*/ 113 h 113"/>
                <a:gd name="T26" fmla="*/ 22 w 39"/>
                <a:gd name="T27" fmla="*/ 86 h 113"/>
                <a:gd name="T28" fmla="*/ 18 w 39"/>
                <a:gd name="T29" fmla="*/ 58 h 113"/>
                <a:gd name="T30" fmla="*/ 12 w 39"/>
                <a:gd name="T31" fmla="*/ 30 h 113"/>
                <a:gd name="T32" fmla="*/ 0 w 39"/>
                <a:gd name="T33" fmla="*/ 5 h 113"/>
                <a:gd name="T34" fmla="*/ 5 w 39"/>
                <a:gd name="T35" fmla="*/ 0 h 1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9"/>
                <a:gd name="T55" fmla="*/ 0 h 113"/>
                <a:gd name="T56" fmla="*/ 39 w 39"/>
                <a:gd name="T57" fmla="*/ 113 h 1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9" h="113">
                  <a:moveTo>
                    <a:pt x="5" y="0"/>
                  </a:moveTo>
                  <a:lnTo>
                    <a:pt x="14" y="6"/>
                  </a:lnTo>
                  <a:lnTo>
                    <a:pt x="20" y="17"/>
                  </a:lnTo>
                  <a:lnTo>
                    <a:pt x="23" y="29"/>
                  </a:lnTo>
                  <a:lnTo>
                    <a:pt x="27" y="40"/>
                  </a:lnTo>
                  <a:lnTo>
                    <a:pt x="28" y="59"/>
                  </a:lnTo>
                  <a:lnTo>
                    <a:pt x="31" y="76"/>
                  </a:lnTo>
                  <a:lnTo>
                    <a:pt x="36" y="95"/>
                  </a:lnTo>
                  <a:lnTo>
                    <a:pt x="39" y="111"/>
                  </a:lnTo>
                  <a:lnTo>
                    <a:pt x="38" y="112"/>
                  </a:lnTo>
                  <a:lnTo>
                    <a:pt x="36" y="113"/>
                  </a:lnTo>
                  <a:lnTo>
                    <a:pt x="33" y="113"/>
                  </a:lnTo>
                  <a:lnTo>
                    <a:pt x="29" y="113"/>
                  </a:lnTo>
                  <a:lnTo>
                    <a:pt x="22" y="86"/>
                  </a:lnTo>
                  <a:lnTo>
                    <a:pt x="18" y="58"/>
                  </a:lnTo>
                  <a:lnTo>
                    <a:pt x="12" y="30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Freeform 98"/>
            <p:cNvSpPr>
              <a:spLocks/>
            </p:cNvSpPr>
            <p:nvPr/>
          </p:nvSpPr>
          <p:spPr bwMode="auto">
            <a:xfrm>
              <a:off x="1463" y="2988"/>
              <a:ext cx="63" cy="124"/>
            </a:xfrm>
            <a:custGeom>
              <a:avLst/>
              <a:gdLst>
                <a:gd name="T0" fmla="*/ 118 w 125"/>
                <a:gd name="T1" fmla="*/ 0 h 249"/>
                <a:gd name="T2" fmla="*/ 123 w 125"/>
                <a:gd name="T3" fmla="*/ 0 h 249"/>
                <a:gd name="T4" fmla="*/ 125 w 125"/>
                <a:gd name="T5" fmla="*/ 4 h 249"/>
                <a:gd name="T6" fmla="*/ 125 w 125"/>
                <a:gd name="T7" fmla="*/ 7 h 249"/>
                <a:gd name="T8" fmla="*/ 125 w 125"/>
                <a:gd name="T9" fmla="*/ 11 h 249"/>
                <a:gd name="T10" fmla="*/ 110 w 125"/>
                <a:gd name="T11" fmla="*/ 40 h 249"/>
                <a:gd name="T12" fmla="*/ 97 w 125"/>
                <a:gd name="T13" fmla="*/ 70 h 249"/>
                <a:gd name="T14" fmla="*/ 82 w 125"/>
                <a:gd name="T15" fmla="*/ 103 h 249"/>
                <a:gd name="T16" fmla="*/ 67 w 125"/>
                <a:gd name="T17" fmla="*/ 135 h 249"/>
                <a:gd name="T18" fmla="*/ 50 w 125"/>
                <a:gd name="T19" fmla="*/ 167 h 249"/>
                <a:gd name="T20" fmla="*/ 34 w 125"/>
                <a:gd name="T21" fmla="*/ 197 h 249"/>
                <a:gd name="T22" fmla="*/ 18 w 125"/>
                <a:gd name="T23" fmla="*/ 225 h 249"/>
                <a:gd name="T24" fmla="*/ 0 w 125"/>
                <a:gd name="T25" fmla="*/ 249 h 249"/>
                <a:gd name="T26" fmla="*/ 3 w 125"/>
                <a:gd name="T27" fmla="*/ 209 h 249"/>
                <a:gd name="T28" fmla="*/ 21 w 125"/>
                <a:gd name="T29" fmla="*/ 185 h 249"/>
                <a:gd name="T30" fmla="*/ 36 w 125"/>
                <a:gd name="T31" fmla="*/ 161 h 249"/>
                <a:gd name="T32" fmla="*/ 50 w 125"/>
                <a:gd name="T33" fmla="*/ 134 h 249"/>
                <a:gd name="T34" fmla="*/ 64 w 125"/>
                <a:gd name="T35" fmla="*/ 108 h 249"/>
                <a:gd name="T36" fmla="*/ 77 w 125"/>
                <a:gd name="T37" fmla="*/ 80 h 249"/>
                <a:gd name="T38" fmla="*/ 91 w 125"/>
                <a:gd name="T39" fmla="*/ 53 h 249"/>
                <a:gd name="T40" fmla="*/ 103 w 125"/>
                <a:gd name="T41" fmla="*/ 27 h 249"/>
                <a:gd name="T42" fmla="*/ 118 w 125"/>
                <a:gd name="T43" fmla="*/ 0 h 24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5"/>
                <a:gd name="T67" fmla="*/ 0 h 249"/>
                <a:gd name="T68" fmla="*/ 125 w 125"/>
                <a:gd name="T69" fmla="*/ 249 h 24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5" h="249">
                  <a:moveTo>
                    <a:pt x="118" y="0"/>
                  </a:moveTo>
                  <a:lnTo>
                    <a:pt x="123" y="0"/>
                  </a:lnTo>
                  <a:lnTo>
                    <a:pt x="125" y="4"/>
                  </a:lnTo>
                  <a:lnTo>
                    <a:pt x="125" y="7"/>
                  </a:lnTo>
                  <a:lnTo>
                    <a:pt x="125" y="11"/>
                  </a:lnTo>
                  <a:lnTo>
                    <a:pt x="110" y="40"/>
                  </a:lnTo>
                  <a:lnTo>
                    <a:pt x="97" y="70"/>
                  </a:lnTo>
                  <a:lnTo>
                    <a:pt x="82" y="103"/>
                  </a:lnTo>
                  <a:lnTo>
                    <a:pt x="67" y="135"/>
                  </a:lnTo>
                  <a:lnTo>
                    <a:pt x="50" y="167"/>
                  </a:lnTo>
                  <a:lnTo>
                    <a:pt x="34" y="197"/>
                  </a:lnTo>
                  <a:lnTo>
                    <a:pt x="18" y="225"/>
                  </a:lnTo>
                  <a:lnTo>
                    <a:pt x="0" y="249"/>
                  </a:lnTo>
                  <a:lnTo>
                    <a:pt x="3" y="209"/>
                  </a:lnTo>
                  <a:lnTo>
                    <a:pt x="21" y="185"/>
                  </a:lnTo>
                  <a:lnTo>
                    <a:pt x="36" y="161"/>
                  </a:lnTo>
                  <a:lnTo>
                    <a:pt x="50" y="134"/>
                  </a:lnTo>
                  <a:lnTo>
                    <a:pt x="64" y="108"/>
                  </a:lnTo>
                  <a:lnTo>
                    <a:pt x="77" y="80"/>
                  </a:lnTo>
                  <a:lnTo>
                    <a:pt x="91" y="53"/>
                  </a:lnTo>
                  <a:lnTo>
                    <a:pt x="103" y="27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Freeform 99"/>
            <p:cNvSpPr>
              <a:spLocks/>
            </p:cNvSpPr>
            <p:nvPr/>
          </p:nvSpPr>
          <p:spPr bwMode="auto">
            <a:xfrm>
              <a:off x="1467" y="2767"/>
              <a:ext cx="38" cy="12"/>
            </a:xfrm>
            <a:custGeom>
              <a:avLst/>
              <a:gdLst>
                <a:gd name="T0" fmla="*/ 0 w 75"/>
                <a:gd name="T1" fmla="*/ 16 h 24"/>
                <a:gd name="T2" fmla="*/ 9 w 75"/>
                <a:gd name="T3" fmla="*/ 14 h 24"/>
                <a:gd name="T4" fmla="*/ 18 w 75"/>
                <a:gd name="T5" fmla="*/ 11 h 24"/>
                <a:gd name="T6" fmla="*/ 28 w 75"/>
                <a:gd name="T7" fmla="*/ 7 h 24"/>
                <a:gd name="T8" fmla="*/ 37 w 75"/>
                <a:gd name="T9" fmla="*/ 5 h 24"/>
                <a:gd name="T10" fmla="*/ 46 w 75"/>
                <a:gd name="T11" fmla="*/ 2 h 24"/>
                <a:gd name="T12" fmla="*/ 56 w 75"/>
                <a:gd name="T13" fmla="*/ 1 h 24"/>
                <a:gd name="T14" fmla="*/ 66 w 75"/>
                <a:gd name="T15" fmla="*/ 0 h 24"/>
                <a:gd name="T16" fmla="*/ 75 w 75"/>
                <a:gd name="T17" fmla="*/ 1 h 24"/>
                <a:gd name="T18" fmla="*/ 75 w 75"/>
                <a:gd name="T19" fmla="*/ 12 h 24"/>
                <a:gd name="T20" fmla="*/ 64 w 75"/>
                <a:gd name="T21" fmla="*/ 11 h 24"/>
                <a:gd name="T22" fmla="*/ 55 w 75"/>
                <a:gd name="T23" fmla="*/ 12 h 24"/>
                <a:gd name="T24" fmla="*/ 46 w 75"/>
                <a:gd name="T25" fmla="*/ 14 h 24"/>
                <a:gd name="T26" fmla="*/ 37 w 75"/>
                <a:gd name="T27" fmla="*/ 17 h 24"/>
                <a:gd name="T28" fmla="*/ 28 w 75"/>
                <a:gd name="T29" fmla="*/ 21 h 24"/>
                <a:gd name="T30" fmla="*/ 18 w 75"/>
                <a:gd name="T31" fmla="*/ 23 h 24"/>
                <a:gd name="T32" fmla="*/ 9 w 75"/>
                <a:gd name="T33" fmla="*/ 24 h 24"/>
                <a:gd name="T34" fmla="*/ 0 w 75"/>
                <a:gd name="T35" fmla="*/ 24 h 24"/>
                <a:gd name="T36" fmla="*/ 0 w 75"/>
                <a:gd name="T37" fmla="*/ 16 h 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"/>
                <a:gd name="T58" fmla="*/ 0 h 24"/>
                <a:gd name="T59" fmla="*/ 75 w 75"/>
                <a:gd name="T60" fmla="*/ 24 h 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" h="24">
                  <a:moveTo>
                    <a:pt x="0" y="16"/>
                  </a:moveTo>
                  <a:lnTo>
                    <a:pt x="9" y="14"/>
                  </a:lnTo>
                  <a:lnTo>
                    <a:pt x="18" y="11"/>
                  </a:lnTo>
                  <a:lnTo>
                    <a:pt x="28" y="7"/>
                  </a:lnTo>
                  <a:lnTo>
                    <a:pt x="37" y="5"/>
                  </a:lnTo>
                  <a:lnTo>
                    <a:pt x="46" y="2"/>
                  </a:lnTo>
                  <a:lnTo>
                    <a:pt x="56" y="1"/>
                  </a:lnTo>
                  <a:lnTo>
                    <a:pt x="66" y="0"/>
                  </a:lnTo>
                  <a:lnTo>
                    <a:pt x="75" y="1"/>
                  </a:lnTo>
                  <a:lnTo>
                    <a:pt x="75" y="12"/>
                  </a:lnTo>
                  <a:lnTo>
                    <a:pt x="64" y="11"/>
                  </a:lnTo>
                  <a:lnTo>
                    <a:pt x="55" y="12"/>
                  </a:lnTo>
                  <a:lnTo>
                    <a:pt x="46" y="14"/>
                  </a:lnTo>
                  <a:lnTo>
                    <a:pt x="37" y="17"/>
                  </a:lnTo>
                  <a:lnTo>
                    <a:pt x="28" y="21"/>
                  </a:lnTo>
                  <a:lnTo>
                    <a:pt x="18" y="23"/>
                  </a:lnTo>
                  <a:lnTo>
                    <a:pt x="9" y="24"/>
                  </a:lnTo>
                  <a:lnTo>
                    <a:pt x="0" y="24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Freeform 100"/>
            <p:cNvSpPr>
              <a:spLocks/>
            </p:cNvSpPr>
            <p:nvPr/>
          </p:nvSpPr>
          <p:spPr bwMode="auto">
            <a:xfrm>
              <a:off x="1469" y="2600"/>
              <a:ext cx="26" cy="140"/>
            </a:xfrm>
            <a:custGeom>
              <a:avLst/>
              <a:gdLst>
                <a:gd name="T0" fmla="*/ 7 w 52"/>
                <a:gd name="T1" fmla="*/ 0 h 279"/>
                <a:gd name="T2" fmla="*/ 14 w 52"/>
                <a:gd name="T3" fmla="*/ 3 h 279"/>
                <a:gd name="T4" fmla="*/ 19 w 52"/>
                <a:gd name="T5" fmla="*/ 5 h 279"/>
                <a:gd name="T6" fmla="*/ 25 w 52"/>
                <a:gd name="T7" fmla="*/ 10 h 279"/>
                <a:gd name="T8" fmla="*/ 29 w 52"/>
                <a:gd name="T9" fmla="*/ 15 h 279"/>
                <a:gd name="T10" fmla="*/ 33 w 52"/>
                <a:gd name="T11" fmla="*/ 21 h 279"/>
                <a:gd name="T12" fmla="*/ 36 w 52"/>
                <a:gd name="T13" fmla="*/ 27 h 279"/>
                <a:gd name="T14" fmla="*/ 39 w 52"/>
                <a:gd name="T15" fmla="*/ 34 h 279"/>
                <a:gd name="T16" fmla="*/ 43 w 52"/>
                <a:gd name="T17" fmla="*/ 39 h 279"/>
                <a:gd name="T18" fmla="*/ 49 w 52"/>
                <a:gd name="T19" fmla="*/ 69 h 279"/>
                <a:gd name="T20" fmla="*/ 52 w 52"/>
                <a:gd name="T21" fmla="*/ 99 h 279"/>
                <a:gd name="T22" fmla="*/ 52 w 52"/>
                <a:gd name="T23" fmla="*/ 132 h 279"/>
                <a:gd name="T24" fmla="*/ 49 w 52"/>
                <a:gd name="T25" fmla="*/ 163 h 279"/>
                <a:gd name="T26" fmla="*/ 43 w 52"/>
                <a:gd name="T27" fmla="*/ 194 h 279"/>
                <a:gd name="T28" fmla="*/ 35 w 52"/>
                <a:gd name="T29" fmla="*/ 224 h 279"/>
                <a:gd name="T30" fmla="*/ 25 w 52"/>
                <a:gd name="T31" fmla="*/ 253 h 279"/>
                <a:gd name="T32" fmla="*/ 12 w 52"/>
                <a:gd name="T33" fmla="*/ 279 h 279"/>
                <a:gd name="T34" fmla="*/ 8 w 52"/>
                <a:gd name="T35" fmla="*/ 279 h 279"/>
                <a:gd name="T36" fmla="*/ 5 w 52"/>
                <a:gd name="T37" fmla="*/ 278 h 279"/>
                <a:gd name="T38" fmla="*/ 3 w 52"/>
                <a:gd name="T39" fmla="*/ 276 h 279"/>
                <a:gd name="T40" fmla="*/ 0 w 52"/>
                <a:gd name="T41" fmla="*/ 272 h 279"/>
                <a:gd name="T42" fmla="*/ 14 w 52"/>
                <a:gd name="T43" fmla="*/ 241 h 279"/>
                <a:gd name="T44" fmla="*/ 25 w 52"/>
                <a:gd name="T45" fmla="*/ 208 h 279"/>
                <a:gd name="T46" fmla="*/ 30 w 52"/>
                <a:gd name="T47" fmla="*/ 173 h 279"/>
                <a:gd name="T48" fmla="*/ 34 w 52"/>
                <a:gd name="T49" fmla="*/ 137 h 279"/>
                <a:gd name="T50" fmla="*/ 33 w 52"/>
                <a:gd name="T51" fmla="*/ 102 h 279"/>
                <a:gd name="T52" fmla="*/ 28 w 52"/>
                <a:gd name="T53" fmla="*/ 66 h 279"/>
                <a:gd name="T54" fmla="*/ 20 w 52"/>
                <a:gd name="T55" fmla="*/ 31 h 279"/>
                <a:gd name="T56" fmla="*/ 7 w 52"/>
                <a:gd name="T57" fmla="*/ 0 h 27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2"/>
                <a:gd name="T88" fmla="*/ 0 h 279"/>
                <a:gd name="T89" fmla="*/ 52 w 52"/>
                <a:gd name="T90" fmla="*/ 279 h 27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2" h="279">
                  <a:moveTo>
                    <a:pt x="7" y="0"/>
                  </a:moveTo>
                  <a:lnTo>
                    <a:pt x="14" y="3"/>
                  </a:lnTo>
                  <a:lnTo>
                    <a:pt x="19" y="5"/>
                  </a:lnTo>
                  <a:lnTo>
                    <a:pt x="25" y="10"/>
                  </a:lnTo>
                  <a:lnTo>
                    <a:pt x="29" y="15"/>
                  </a:lnTo>
                  <a:lnTo>
                    <a:pt x="33" y="21"/>
                  </a:lnTo>
                  <a:lnTo>
                    <a:pt x="36" y="27"/>
                  </a:lnTo>
                  <a:lnTo>
                    <a:pt x="39" y="34"/>
                  </a:lnTo>
                  <a:lnTo>
                    <a:pt x="43" y="39"/>
                  </a:lnTo>
                  <a:lnTo>
                    <a:pt x="49" y="69"/>
                  </a:lnTo>
                  <a:lnTo>
                    <a:pt x="52" y="99"/>
                  </a:lnTo>
                  <a:lnTo>
                    <a:pt x="52" y="132"/>
                  </a:lnTo>
                  <a:lnTo>
                    <a:pt x="49" y="163"/>
                  </a:lnTo>
                  <a:lnTo>
                    <a:pt x="43" y="194"/>
                  </a:lnTo>
                  <a:lnTo>
                    <a:pt x="35" y="224"/>
                  </a:lnTo>
                  <a:lnTo>
                    <a:pt x="25" y="253"/>
                  </a:lnTo>
                  <a:lnTo>
                    <a:pt x="12" y="279"/>
                  </a:lnTo>
                  <a:lnTo>
                    <a:pt x="8" y="279"/>
                  </a:lnTo>
                  <a:lnTo>
                    <a:pt x="5" y="278"/>
                  </a:lnTo>
                  <a:lnTo>
                    <a:pt x="3" y="276"/>
                  </a:lnTo>
                  <a:lnTo>
                    <a:pt x="0" y="272"/>
                  </a:lnTo>
                  <a:lnTo>
                    <a:pt x="14" y="241"/>
                  </a:lnTo>
                  <a:lnTo>
                    <a:pt x="25" y="208"/>
                  </a:lnTo>
                  <a:lnTo>
                    <a:pt x="30" y="173"/>
                  </a:lnTo>
                  <a:lnTo>
                    <a:pt x="34" y="137"/>
                  </a:lnTo>
                  <a:lnTo>
                    <a:pt x="33" y="102"/>
                  </a:lnTo>
                  <a:lnTo>
                    <a:pt x="28" y="66"/>
                  </a:lnTo>
                  <a:lnTo>
                    <a:pt x="20" y="3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Freeform 101"/>
            <p:cNvSpPr>
              <a:spLocks/>
            </p:cNvSpPr>
            <p:nvPr/>
          </p:nvSpPr>
          <p:spPr bwMode="auto">
            <a:xfrm>
              <a:off x="1492" y="3239"/>
              <a:ext cx="113" cy="54"/>
            </a:xfrm>
            <a:custGeom>
              <a:avLst/>
              <a:gdLst>
                <a:gd name="T0" fmla="*/ 0 w 227"/>
                <a:gd name="T1" fmla="*/ 97 h 107"/>
                <a:gd name="T2" fmla="*/ 19 w 227"/>
                <a:gd name="T3" fmla="*/ 94 h 107"/>
                <a:gd name="T4" fmla="*/ 36 w 227"/>
                <a:gd name="T5" fmla="*/ 92 h 107"/>
                <a:gd name="T6" fmla="*/ 53 w 227"/>
                <a:gd name="T7" fmla="*/ 87 h 107"/>
                <a:gd name="T8" fmla="*/ 69 w 227"/>
                <a:gd name="T9" fmla="*/ 82 h 107"/>
                <a:gd name="T10" fmla="*/ 85 w 227"/>
                <a:gd name="T11" fmla="*/ 76 h 107"/>
                <a:gd name="T12" fmla="*/ 102 w 227"/>
                <a:gd name="T13" fmla="*/ 69 h 107"/>
                <a:gd name="T14" fmla="*/ 117 w 227"/>
                <a:gd name="T15" fmla="*/ 61 h 107"/>
                <a:gd name="T16" fmla="*/ 132 w 227"/>
                <a:gd name="T17" fmla="*/ 52 h 107"/>
                <a:gd name="T18" fmla="*/ 135 w 227"/>
                <a:gd name="T19" fmla="*/ 49 h 107"/>
                <a:gd name="T20" fmla="*/ 140 w 227"/>
                <a:gd name="T21" fmla="*/ 48 h 107"/>
                <a:gd name="T22" fmla="*/ 144 w 227"/>
                <a:gd name="T23" fmla="*/ 46 h 107"/>
                <a:gd name="T24" fmla="*/ 149 w 227"/>
                <a:gd name="T25" fmla="*/ 45 h 107"/>
                <a:gd name="T26" fmla="*/ 153 w 227"/>
                <a:gd name="T27" fmla="*/ 42 h 107"/>
                <a:gd name="T28" fmla="*/ 158 w 227"/>
                <a:gd name="T29" fmla="*/ 40 h 107"/>
                <a:gd name="T30" fmla="*/ 162 w 227"/>
                <a:gd name="T31" fmla="*/ 38 h 107"/>
                <a:gd name="T32" fmla="*/ 166 w 227"/>
                <a:gd name="T33" fmla="*/ 36 h 107"/>
                <a:gd name="T34" fmla="*/ 173 w 227"/>
                <a:gd name="T35" fmla="*/ 30 h 107"/>
                <a:gd name="T36" fmla="*/ 180 w 227"/>
                <a:gd name="T37" fmla="*/ 25 h 107"/>
                <a:gd name="T38" fmla="*/ 187 w 227"/>
                <a:gd name="T39" fmla="*/ 21 h 107"/>
                <a:gd name="T40" fmla="*/ 195 w 227"/>
                <a:gd name="T41" fmla="*/ 17 h 107"/>
                <a:gd name="T42" fmla="*/ 202 w 227"/>
                <a:gd name="T43" fmla="*/ 12 h 107"/>
                <a:gd name="T44" fmla="*/ 210 w 227"/>
                <a:gd name="T45" fmla="*/ 9 h 107"/>
                <a:gd name="T46" fmla="*/ 218 w 227"/>
                <a:gd name="T47" fmla="*/ 4 h 107"/>
                <a:gd name="T48" fmla="*/ 225 w 227"/>
                <a:gd name="T49" fmla="*/ 0 h 107"/>
                <a:gd name="T50" fmla="*/ 227 w 227"/>
                <a:gd name="T51" fmla="*/ 2 h 107"/>
                <a:gd name="T52" fmla="*/ 227 w 227"/>
                <a:gd name="T53" fmla="*/ 4 h 107"/>
                <a:gd name="T54" fmla="*/ 227 w 227"/>
                <a:gd name="T55" fmla="*/ 8 h 107"/>
                <a:gd name="T56" fmla="*/ 227 w 227"/>
                <a:gd name="T57" fmla="*/ 10 h 107"/>
                <a:gd name="T58" fmla="*/ 213 w 227"/>
                <a:gd name="T59" fmla="*/ 17 h 107"/>
                <a:gd name="T60" fmla="*/ 201 w 227"/>
                <a:gd name="T61" fmla="*/ 25 h 107"/>
                <a:gd name="T62" fmla="*/ 187 w 227"/>
                <a:gd name="T63" fmla="*/ 33 h 107"/>
                <a:gd name="T64" fmla="*/ 174 w 227"/>
                <a:gd name="T65" fmla="*/ 41 h 107"/>
                <a:gd name="T66" fmla="*/ 160 w 227"/>
                <a:gd name="T67" fmla="*/ 49 h 107"/>
                <a:gd name="T68" fmla="*/ 148 w 227"/>
                <a:gd name="T69" fmla="*/ 56 h 107"/>
                <a:gd name="T70" fmla="*/ 134 w 227"/>
                <a:gd name="T71" fmla="*/ 64 h 107"/>
                <a:gd name="T72" fmla="*/ 120 w 227"/>
                <a:gd name="T73" fmla="*/ 71 h 107"/>
                <a:gd name="T74" fmla="*/ 106 w 227"/>
                <a:gd name="T75" fmla="*/ 78 h 107"/>
                <a:gd name="T76" fmla="*/ 92 w 227"/>
                <a:gd name="T77" fmla="*/ 84 h 107"/>
                <a:gd name="T78" fmla="*/ 79 w 227"/>
                <a:gd name="T79" fmla="*/ 90 h 107"/>
                <a:gd name="T80" fmla="*/ 65 w 227"/>
                <a:gd name="T81" fmla="*/ 95 h 107"/>
                <a:gd name="T82" fmla="*/ 50 w 227"/>
                <a:gd name="T83" fmla="*/ 99 h 107"/>
                <a:gd name="T84" fmla="*/ 35 w 227"/>
                <a:gd name="T85" fmla="*/ 102 h 107"/>
                <a:gd name="T86" fmla="*/ 20 w 227"/>
                <a:gd name="T87" fmla="*/ 106 h 107"/>
                <a:gd name="T88" fmla="*/ 5 w 227"/>
                <a:gd name="T89" fmla="*/ 107 h 107"/>
                <a:gd name="T90" fmla="*/ 3 w 227"/>
                <a:gd name="T91" fmla="*/ 105 h 107"/>
                <a:gd name="T92" fmla="*/ 0 w 227"/>
                <a:gd name="T93" fmla="*/ 102 h 107"/>
                <a:gd name="T94" fmla="*/ 0 w 227"/>
                <a:gd name="T95" fmla="*/ 99 h 107"/>
                <a:gd name="T96" fmla="*/ 0 w 227"/>
                <a:gd name="T97" fmla="*/ 97 h 10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27"/>
                <a:gd name="T148" fmla="*/ 0 h 107"/>
                <a:gd name="T149" fmla="*/ 227 w 227"/>
                <a:gd name="T150" fmla="*/ 107 h 10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27" h="107">
                  <a:moveTo>
                    <a:pt x="0" y="97"/>
                  </a:moveTo>
                  <a:lnTo>
                    <a:pt x="19" y="94"/>
                  </a:lnTo>
                  <a:lnTo>
                    <a:pt x="36" y="92"/>
                  </a:lnTo>
                  <a:lnTo>
                    <a:pt x="53" y="87"/>
                  </a:lnTo>
                  <a:lnTo>
                    <a:pt x="69" y="82"/>
                  </a:lnTo>
                  <a:lnTo>
                    <a:pt x="85" y="76"/>
                  </a:lnTo>
                  <a:lnTo>
                    <a:pt x="102" y="69"/>
                  </a:lnTo>
                  <a:lnTo>
                    <a:pt x="117" y="61"/>
                  </a:lnTo>
                  <a:lnTo>
                    <a:pt x="132" y="52"/>
                  </a:lnTo>
                  <a:lnTo>
                    <a:pt x="135" y="49"/>
                  </a:lnTo>
                  <a:lnTo>
                    <a:pt x="140" y="48"/>
                  </a:lnTo>
                  <a:lnTo>
                    <a:pt x="144" y="46"/>
                  </a:lnTo>
                  <a:lnTo>
                    <a:pt x="149" y="45"/>
                  </a:lnTo>
                  <a:lnTo>
                    <a:pt x="153" y="42"/>
                  </a:lnTo>
                  <a:lnTo>
                    <a:pt x="158" y="40"/>
                  </a:lnTo>
                  <a:lnTo>
                    <a:pt x="162" y="38"/>
                  </a:lnTo>
                  <a:lnTo>
                    <a:pt x="166" y="36"/>
                  </a:lnTo>
                  <a:lnTo>
                    <a:pt x="173" y="30"/>
                  </a:lnTo>
                  <a:lnTo>
                    <a:pt x="180" y="25"/>
                  </a:lnTo>
                  <a:lnTo>
                    <a:pt x="187" y="21"/>
                  </a:lnTo>
                  <a:lnTo>
                    <a:pt x="195" y="17"/>
                  </a:lnTo>
                  <a:lnTo>
                    <a:pt x="202" y="12"/>
                  </a:lnTo>
                  <a:lnTo>
                    <a:pt x="210" y="9"/>
                  </a:lnTo>
                  <a:lnTo>
                    <a:pt x="218" y="4"/>
                  </a:lnTo>
                  <a:lnTo>
                    <a:pt x="225" y="0"/>
                  </a:lnTo>
                  <a:lnTo>
                    <a:pt x="227" y="2"/>
                  </a:lnTo>
                  <a:lnTo>
                    <a:pt x="227" y="4"/>
                  </a:lnTo>
                  <a:lnTo>
                    <a:pt x="227" y="8"/>
                  </a:lnTo>
                  <a:lnTo>
                    <a:pt x="227" y="10"/>
                  </a:lnTo>
                  <a:lnTo>
                    <a:pt x="213" y="17"/>
                  </a:lnTo>
                  <a:lnTo>
                    <a:pt x="201" y="25"/>
                  </a:lnTo>
                  <a:lnTo>
                    <a:pt x="187" y="33"/>
                  </a:lnTo>
                  <a:lnTo>
                    <a:pt x="174" y="41"/>
                  </a:lnTo>
                  <a:lnTo>
                    <a:pt x="160" y="49"/>
                  </a:lnTo>
                  <a:lnTo>
                    <a:pt x="148" y="56"/>
                  </a:lnTo>
                  <a:lnTo>
                    <a:pt x="134" y="64"/>
                  </a:lnTo>
                  <a:lnTo>
                    <a:pt x="120" y="71"/>
                  </a:lnTo>
                  <a:lnTo>
                    <a:pt x="106" y="78"/>
                  </a:lnTo>
                  <a:lnTo>
                    <a:pt x="92" y="84"/>
                  </a:lnTo>
                  <a:lnTo>
                    <a:pt x="79" y="90"/>
                  </a:lnTo>
                  <a:lnTo>
                    <a:pt x="65" y="95"/>
                  </a:lnTo>
                  <a:lnTo>
                    <a:pt x="50" y="99"/>
                  </a:lnTo>
                  <a:lnTo>
                    <a:pt x="35" y="102"/>
                  </a:lnTo>
                  <a:lnTo>
                    <a:pt x="20" y="106"/>
                  </a:lnTo>
                  <a:lnTo>
                    <a:pt x="5" y="107"/>
                  </a:lnTo>
                  <a:lnTo>
                    <a:pt x="3" y="105"/>
                  </a:lnTo>
                  <a:lnTo>
                    <a:pt x="0" y="102"/>
                  </a:lnTo>
                  <a:lnTo>
                    <a:pt x="0" y="99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Freeform 102"/>
            <p:cNvSpPr>
              <a:spLocks/>
            </p:cNvSpPr>
            <p:nvPr/>
          </p:nvSpPr>
          <p:spPr bwMode="auto">
            <a:xfrm>
              <a:off x="1473" y="2561"/>
              <a:ext cx="23" cy="18"/>
            </a:xfrm>
            <a:custGeom>
              <a:avLst/>
              <a:gdLst>
                <a:gd name="T0" fmla="*/ 36 w 46"/>
                <a:gd name="T1" fmla="*/ 1 h 36"/>
                <a:gd name="T2" fmla="*/ 39 w 46"/>
                <a:gd name="T3" fmla="*/ 0 h 36"/>
                <a:gd name="T4" fmla="*/ 43 w 46"/>
                <a:gd name="T5" fmla="*/ 1 h 36"/>
                <a:gd name="T6" fmla="*/ 44 w 46"/>
                <a:gd name="T7" fmla="*/ 3 h 36"/>
                <a:gd name="T8" fmla="*/ 46 w 46"/>
                <a:gd name="T9" fmla="*/ 5 h 36"/>
                <a:gd name="T10" fmla="*/ 45 w 46"/>
                <a:gd name="T11" fmla="*/ 9 h 36"/>
                <a:gd name="T12" fmla="*/ 41 w 46"/>
                <a:gd name="T13" fmla="*/ 13 h 36"/>
                <a:gd name="T14" fmla="*/ 36 w 46"/>
                <a:gd name="T15" fmla="*/ 17 h 36"/>
                <a:gd name="T16" fmla="*/ 29 w 46"/>
                <a:gd name="T17" fmla="*/ 22 h 36"/>
                <a:gd name="T18" fmla="*/ 22 w 46"/>
                <a:gd name="T19" fmla="*/ 25 h 36"/>
                <a:gd name="T20" fmla="*/ 16 w 46"/>
                <a:gd name="T21" fmla="*/ 29 h 36"/>
                <a:gd name="T22" fmla="*/ 11 w 46"/>
                <a:gd name="T23" fmla="*/ 32 h 36"/>
                <a:gd name="T24" fmla="*/ 6 w 46"/>
                <a:gd name="T25" fmla="*/ 36 h 36"/>
                <a:gd name="T26" fmla="*/ 1 w 46"/>
                <a:gd name="T27" fmla="*/ 31 h 36"/>
                <a:gd name="T28" fmla="*/ 0 w 46"/>
                <a:gd name="T29" fmla="*/ 26 h 36"/>
                <a:gd name="T30" fmla="*/ 4 w 46"/>
                <a:gd name="T31" fmla="*/ 22 h 36"/>
                <a:gd name="T32" fmla="*/ 11 w 46"/>
                <a:gd name="T33" fmla="*/ 16 h 36"/>
                <a:gd name="T34" fmla="*/ 18 w 46"/>
                <a:gd name="T35" fmla="*/ 12 h 36"/>
                <a:gd name="T36" fmla="*/ 24 w 46"/>
                <a:gd name="T37" fmla="*/ 7 h 36"/>
                <a:gd name="T38" fmla="*/ 31 w 46"/>
                <a:gd name="T39" fmla="*/ 3 h 36"/>
                <a:gd name="T40" fmla="*/ 36 w 46"/>
                <a:gd name="T41" fmla="*/ 1 h 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6"/>
                <a:gd name="T64" fmla="*/ 0 h 36"/>
                <a:gd name="T65" fmla="*/ 46 w 46"/>
                <a:gd name="T66" fmla="*/ 36 h 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6" h="36">
                  <a:moveTo>
                    <a:pt x="36" y="1"/>
                  </a:moveTo>
                  <a:lnTo>
                    <a:pt x="39" y="0"/>
                  </a:lnTo>
                  <a:lnTo>
                    <a:pt x="43" y="1"/>
                  </a:lnTo>
                  <a:lnTo>
                    <a:pt x="44" y="3"/>
                  </a:lnTo>
                  <a:lnTo>
                    <a:pt x="46" y="5"/>
                  </a:lnTo>
                  <a:lnTo>
                    <a:pt x="45" y="9"/>
                  </a:lnTo>
                  <a:lnTo>
                    <a:pt x="41" y="13"/>
                  </a:lnTo>
                  <a:lnTo>
                    <a:pt x="36" y="17"/>
                  </a:lnTo>
                  <a:lnTo>
                    <a:pt x="29" y="22"/>
                  </a:lnTo>
                  <a:lnTo>
                    <a:pt x="22" y="25"/>
                  </a:lnTo>
                  <a:lnTo>
                    <a:pt x="16" y="29"/>
                  </a:lnTo>
                  <a:lnTo>
                    <a:pt x="11" y="32"/>
                  </a:lnTo>
                  <a:lnTo>
                    <a:pt x="6" y="36"/>
                  </a:lnTo>
                  <a:lnTo>
                    <a:pt x="1" y="31"/>
                  </a:lnTo>
                  <a:lnTo>
                    <a:pt x="0" y="26"/>
                  </a:lnTo>
                  <a:lnTo>
                    <a:pt x="4" y="22"/>
                  </a:lnTo>
                  <a:lnTo>
                    <a:pt x="11" y="16"/>
                  </a:lnTo>
                  <a:lnTo>
                    <a:pt x="18" y="12"/>
                  </a:lnTo>
                  <a:lnTo>
                    <a:pt x="24" y="7"/>
                  </a:lnTo>
                  <a:lnTo>
                    <a:pt x="31" y="3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Freeform 103"/>
            <p:cNvSpPr>
              <a:spLocks/>
            </p:cNvSpPr>
            <p:nvPr/>
          </p:nvSpPr>
          <p:spPr bwMode="auto">
            <a:xfrm>
              <a:off x="1493" y="3122"/>
              <a:ext cx="37" cy="13"/>
            </a:xfrm>
            <a:custGeom>
              <a:avLst/>
              <a:gdLst>
                <a:gd name="T0" fmla="*/ 34 w 73"/>
                <a:gd name="T1" fmla="*/ 5 h 25"/>
                <a:gd name="T2" fmla="*/ 39 w 73"/>
                <a:gd name="T3" fmla="*/ 7 h 25"/>
                <a:gd name="T4" fmla="*/ 44 w 73"/>
                <a:gd name="T5" fmla="*/ 8 h 25"/>
                <a:gd name="T6" fmla="*/ 50 w 73"/>
                <a:gd name="T7" fmla="*/ 8 h 25"/>
                <a:gd name="T8" fmla="*/ 56 w 73"/>
                <a:gd name="T9" fmla="*/ 9 h 25"/>
                <a:gd name="T10" fmla="*/ 62 w 73"/>
                <a:gd name="T11" fmla="*/ 10 h 25"/>
                <a:gd name="T12" fmla="*/ 66 w 73"/>
                <a:gd name="T13" fmla="*/ 12 h 25"/>
                <a:gd name="T14" fmla="*/ 70 w 73"/>
                <a:gd name="T15" fmla="*/ 15 h 25"/>
                <a:gd name="T16" fmla="*/ 73 w 73"/>
                <a:gd name="T17" fmla="*/ 20 h 25"/>
                <a:gd name="T18" fmla="*/ 69 w 73"/>
                <a:gd name="T19" fmla="*/ 25 h 25"/>
                <a:gd name="T20" fmla="*/ 65 w 73"/>
                <a:gd name="T21" fmla="*/ 24 h 25"/>
                <a:gd name="T22" fmla="*/ 59 w 73"/>
                <a:gd name="T23" fmla="*/ 21 h 25"/>
                <a:gd name="T24" fmla="*/ 54 w 73"/>
                <a:gd name="T25" fmla="*/ 18 h 25"/>
                <a:gd name="T26" fmla="*/ 47 w 73"/>
                <a:gd name="T27" fmla="*/ 18 h 25"/>
                <a:gd name="T28" fmla="*/ 40 w 73"/>
                <a:gd name="T29" fmla="*/ 17 h 25"/>
                <a:gd name="T30" fmla="*/ 33 w 73"/>
                <a:gd name="T31" fmla="*/ 16 h 25"/>
                <a:gd name="T32" fmla="*/ 25 w 73"/>
                <a:gd name="T33" fmla="*/ 15 h 25"/>
                <a:gd name="T34" fmla="*/ 18 w 73"/>
                <a:gd name="T35" fmla="*/ 14 h 25"/>
                <a:gd name="T36" fmla="*/ 12 w 73"/>
                <a:gd name="T37" fmla="*/ 12 h 25"/>
                <a:gd name="T38" fmla="*/ 5 w 73"/>
                <a:gd name="T39" fmla="*/ 9 h 25"/>
                <a:gd name="T40" fmla="*/ 0 w 73"/>
                <a:gd name="T41" fmla="*/ 7 h 25"/>
                <a:gd name="T42" fmla="*/ 2 w 73"/>
                <a:gd name="T43" fmla="*/ 2 h 25"/>
                <a:gd name="T44" fmla="*/ 5 w 73"/>
                <a:gd name="T45" fmla="*/ 1 h 25"/>
                <a:gd name="T46" fmla="*/ 10 w 73"/>
                <a:gd name="T47" fmla="*/ 0 h 25"/>
                <a:gd name="T48" fmla="*/ 15 w 73"/>
                <a:gd name="T49" fmla="*/ 0 h 25"/>
                <a:gd name="T50" fmla="*/ 19 w 73"/>
                <a:gd name="T51" fmla="*/ 1 h 25"/>
                <a:gd name="T52" fmla="*/ 25 w 73"/>
                <a:gd name="T53" fmla="*/ 3 h 25"/>
                <a:gd name="T54" fmla="*/ 29 w 73"/>
                <a:gd name="T55" fmla="*/ 5 h 25"/>
                <a:gd name="T56" fmla="*/ 34 w 73"/>
                <a:gd name="T57" fmla="*/ 5 h 2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3"/>
                <a:gd name="T88" fmla="*/ 0 h 25"/>
                <a:gd name="T89" fmla="*/ 73 w 73"/>
                <a:gd name="T90" fmla="*/ 25 h 2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3" h="25">
                  <a:moveTo>
                    <a:pt x="34" y="5"/>
                  </a:moveTo>
                  <a:lnTo>
                    <a:pt x="39" y="7"/>
                  </a:lnTo>
                  <a:lnTo>
                    <a:pt x="44" y="8"/>
                  </a:lnTo>
                  <a:lnTo>
                    <a:pt x="50" y="8"/>
                  </a:lnTo>
                  <a:lnTo>
                    <a:pt x="56" y="9"/>
                  </a:lnTo>
                  <a:lnTo>
                    <a:pt x="62" y="10"/>
                  </a:lnTo>
                  <a:lnTo>
                    <a:pt x="66" y="12"/>
                  </a:lnTo>
                  <a:lnTo>
                    <a:pt x="70" y="15"/>
                  </a:lnTo>
                  <a:lnTo>
                    <a:pt x="73" y="20"/>
                  </a:lnTo>
                  <a:lnTo>
                    <a:pt x="69" y="25"/>
                  </a:lnTo>
                  <a:lnTo>
                    <a:pt x="65" y="24"/>
                  </a:lnTo>
                  <a:lnTo>
                    <a:pt x="59" y="21"/>
                  </a:lnTo>
                  <a:lnTo>
                    <a:pt x="54" y="18"/>
                  </a:lnTo>
                  <a:lnTo>
                    <a:pt x="47" y="18"/>
                  </a:lnTo>
                  <a:lnTo>
                    <a:pt x="40" y="17"/>
                  </a:lnTo>
                  <a:lnTo>
                    <a:pt x="33" y="16"/>
                  </a:lnTo>
                  <a:lnTo>
                    <a:pt x="25" y="15"/>
                  </a:lnTo>
                  <a:lnTo>
                    <a:pt x="18" y="14"/>
                  </a:lnTo>
                  <a:lnTo>
                    <a:pt x="12" y="12"/>
                  </a:lnTo>
                  <a:lnTo>
                    <a:pt x="5" y="9"/>
                  </a:lnTo>
                  <a:lnTo>
                    <a:pt x="0" y="7"/>
                  </a:lnTo>
                  <a:lnTo>
                    <a:pt x="2" y="2"/>
                  </a:lnTo>
                  <a:lnTo>
                    <a:pt x="5" y="1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9" y="1"/>
                  </a:lnTo>
                  <a:lnTo>
                    <a:pt x="25" y="3"/>
                  </a:lnTo>
                  <a:lnTo>
                    <a:pt x="29" y="5"/>
                  </a:lnTo>
                  <a:lnTo>
                    <a:pt x="3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Freeform 104"/>
            <p:cNvSpPr>
              <a:spLocks/>
            </p:cNvSpPr>
            <p:nvPr/>
          </p:nvSpPr>
          <p:spPr bwMode="auto">
            <a:xfrm>
              <a:off x="1477" y="2576"/>
              <a:ext cx="23" cy="18"/>
            </a:xfrm>
            <a:custGeom>
              <a:avLst/>
              <a:gdLst>
                <a:gd name="T0" fmla="*/ 41 w 45"/>
                <a:gd name="T1" fmla="*/ 0 h 37"/>
                <a:gd name="T2" fmla="*/ 44 w 45"/>
                <a:gd name="T3" fmla="*/ 3 h 37"/>
                <a:gd name="T4" fmla="*/ 45 w 45"/>
                <a:gd name="T5" fmla="*/ 7 h 37"/>
                <a:gd name="T6" fmla="*/ 45 w 45"/>
                <a:gd name="T7" fmla="*/ 10 h 37"/>
                <a:gd name="T8" fmla="*/ 44 w 45"/>
                <a:gd name="T9" fmla="*/ 14 h 37"/>
                <a:gd name="T10" fmla="*/ 40 w 45"/>
                <a:gd name="T11" fmla="*/ 16 h 37"/>
                <a:gd name="T12" fmla="*/ 34 w 45"/>
                <a:gd name="T13" fmla="*/ 20 h 37"/>
                <a:gd name="T14" fmla="*/ 28 w 45"/>
                <a:gd name="T15" fmla="*/ 24 h 37"/>
                <a:gd name="T16" fmla="*/ 22 w 45"/>
                <a:gd name="T17" fmla="*/ 29 h 37"/>
                <a:gd name="T18" fmla="*/ 17 w 45"/>
                <a:gd name="T19" fmla="*/ 32 h 37"/>
                <a:gd name="T20" fmla="*/ 11 w 45"/>
                <a:gd name="T21" fmla="*/ 36 h 37"/>
                <a:gd name="T22" fmla="*/ 5 w 45"/>
                <a:gd name="T23" fmla="*/ 37 h 37"/>
                <a:gd name="T24" fmla="*/ 0 w 45"/>
                <a:gd name="T25" fmla="*/ 37 h 37"/>
                <a:gd name="T26" fmla="*/ 2 w 45"/>
                <a:gd name="T27" fmla="*/ 31 h 37"/>
                <a:gd name="T28" fmla="*/ 5 w 45"/>
                <a:gd name="T29" fmla="*/ 25 h 37"/>
                <a:gd name="T30" fmla="*/ 11 w 45"/>
                <a:gd name="T31" fmla="*/ 21 h 37"/>
                <a:gd name="T32" fmla="*/ 18 w 45"/>
                <a:gd name="T33" fmla="*/ 16 h 37"/>
                <a:gd name="T34" fmla="*/ 23 w 45"/>
                <a:gd name="T35" fmla="*/ 13 h 37"/>
                <a:gd name="T36" fmla="*/ 30 w 45"/>
                <a:gd name="T37" fmla="*/ 8 h 37"/>
                <a:gd name="T38" fmla="*/ 36 w 45"/>
                <a:gd name="T39" fmla="*/ 5 h 37"/>
                <a:gd name="T40" fmla="*/ 41 w 45"/>
                <a:gd name="T41" fmla="*/ 0 h 3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5"/>
                <a:gd name="T64" fmla="*/ 0 h 37"/>
                <a:gd name="T65" fmla="*/ 45 w 45"/>
                <a:gd name="T66" fmla="*/ 37 h 3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5" h="37">
                  <a:moveTo>
                    <a:pt x="41" y="0"/>
                  </a:moveTo>
                  <a:lnTo>
                    <a:pt x="44" y="3"/>
                  </a:lnTo>
                  <a:lnTo>
                    <a:pt x="45" y="7"/>
                  </a:lnTo>
                  <a:lnTo>
                    <a:pt x="45" y="10"/>
                  </a:lnTo>
                  <a:lnTo>
                    <a:pt x="44" y="14"/>
                  </a:lnTo>
                  <a:lnTo>
                    <a:pt x="40" y="16"/>
                  </a:lnTo>
                  <a:lnTo>
                    <a:pt x="34" y="20"/>
                  </a:lnTo>
                  <a:lnTo>
                    <a:pt x="28" y="24"/>
                  </a:lnTo>
                  <a:lnTo>
                    <a:pt x="22" y="29"/>
                  </a:lnTo>
                  <a:lnTo>
                    <a:pt x="17" y="32"/>
                  </a:lnTo>
                  <a:lnTo>
                    <a:pt x="11" y="36"/>
                  </a:lnTo>
                  <a:lnTo>
                    <a:pt x="5" y="37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5" y="25"/>
                  </a:lnTo>
                  <a:lnTo>
                    <a:pt x="11" y="21"/>
                  </a:lnTo>
                  <a:lnTo>
                    <a:pt x="18" y="16"/>
                  </a:lnTo>
                  <a:lnTo>
                    <a:pt x="23" y="13"/>
                  </a:lnTo>
                  <a:lnTo>
                    <a:pt x="30" y="8"/>
                  </a:lnTo>
                  <a:lnTo>
                    <a:pt x="36" y="5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Freeform 105"/>
            <p:cNvSpPr>
              <a:spLocks/>
            </p:cNvSpPr>
            <p:nvPr/>
          </p:nvSpPr>
          <p:spPr bwMode="auto">
            <a:xfrm>
              <a:off x="1495" y="2588"/>
              <a:ext cx="29" cy="26"/>
            </a:xfrm>
            <a:custGeom>
              <a:avLst/>
              <a:gdLst>
                <a:gd name="T0" fmla="*/ 58 w 60"/>
                <a:gd name="T1" fmla="*/ 0 h 52"/>
                <a:gd name="T2" fmla="*/ 60 w 60"/>
                <a:gd name="T3" fmla="*/ 1 h 52"/>
                <a:gd name="T4" fmla="*/ 60 w 60"/>
                <a:gd name="T5" fmla="*/ 4 h 52"/>
                <a:gd name="T6" fmla="*/ 60 w 60"/>
                <a:gd name="T7" fmla="*/ 6 h 52"/>
                <a:gd name="T8" fmla="*/ 60 w 60"/>
                <a:gd name="T9" fmla="*/ 8 h 52"/>
                <a:gd name="T10" fmla="*/ 52 w 60"/>
                <a:gd name="T11" fmla="*/ 13 h 52"/>
                <a:gd name="T12" fmla="*/ 45 w 60"/>
                <a:gd name="T13" fmla="*/ 17 h 52"/>
                <a:gd name="T14" fmla="*/ 38 w 60"/>
                <a:gd name="T15" fmla="*/ 23 h 52"/>
                <a:gd name="T16" fmla="*/ 31 w 60"/>
                <a:gd name="T17" fmla="*/ 28 h 52"/>
                <a:gd name="T18" fmla="*/ 24 w 60"/>
                <a:gd name="T19" fmla="*/ 34 h 52"/>
                <a:gd name="T20" fmla="*/ 18 w 60"/>
                <a:gd name="T21" fmla="*/ 39 h 52"/>
                <a:gd name="T22" fmla="*/ 12 w 60"/>
                <a:gd name="T23" fmla="*/ 46 h 52"/>
                <a:gd name="T24" fmla="*/ 5 w 60"/>
                <a:gd name="T25" fmla="*/ 52 h 52"/>
                <a:gd name="T26" fmla="*/ 1 w 60"/>
                <a:gd name="T27" fmla="*/ 50 h 52"/>
                <a:gd name="T28" fmla="*/ 1 w 60"/>
                <a:gd name="T29" fmla="*/ 47 h 52"/>
                <a:gd name="T30" fmla="*/ 0 w 60"/>
                <a:gd name="T31" fmla="*/ 44 h 52"/>
                <a:gd name="T32" fmla="*/ 0 w 60"/>
                <a:gd name="T33" fmla="*/ 40 h 52"/>
                <a:gd name="T34" fmla="*/ 7 w 60"/>
                <a:gd name="T35" fmla="*/ 35 h 52"/>
                <a:gd name="T36" fmla="*/ 14 w 60"/>
                <a:gd name="T37" fmla="*/ 29 h 52"/>
                <a:gd name="T38" fmla="*/ 21 w 60"/>
                <a:gd name="T39" fmla="*/ 23 h 52"/>
                <a:gd name="T40" fmla="*/ 28 w 60"/>
                <a:gd name="T41" fmla="*/ 17 h 52"/>
                <a:gd name="T42" fmla="*/ 36 w 60"/>
                <a:gd name="T43" fmla="*/ 12 h 52"/>
                <a:gd name="T44" fmla="*/ 43 w 60"/>
                <a:gd name="T45" fmla="*/ 7 h 52"/>
                <a:gd name="T46" fmla="*/ 51 w 60"/>
                <a:gd name="T47" fmla="*/ 4 h 52"/>
                <a:gd name="T48" fmla="*/ 58 w 60"/>
                <a:gd name="T49" fmla="*/ 0 h 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52"/>
                <a:gd name="T77" fmla="*/ 60 w 60"/>
                <a:gd name="T78" fmla="*/ 52 h 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52">
                  <a:moveTo>
                    <a:pt x="58" y="0"/>
                  </a:moveTo>
                  <a:lnTo>
                    <a:pt x="60" y="1"/>
                  </a:lnTo>
                  <a:lnTo>
                    <a:pt x="60" y="4"/>
                  </a:lnTo>
                  <a:lnTo>
                    <a:pt x="60" y="6"/>
                  </a:lnTo>
                  <a:lnTo>
                    <a:pt x="60" y="8"/>
                  </a:lnTo>
                  <a:lnTo>
                    <a:pt x="52" y="13"/>
                  </a:lnTo>
                  <a:lnTo>
                    <a:pt x="45" y="17"/>
                  </a:lnTo>
                  <a:lnTo>
                    <a:pt x="38" y="23"/>
                  </a:lnTo>
                  <a:lnTo>
                    <a:pt x="31" y="28"/>
                  </a:lnTo>
                  <a:lnTo>
                    <a:pt x="24" y="34"/>
                  </a:lnTo>
                  <a:lnTo>
                    <a:pt x="18" y="39"/>
                  </a:lnTo>
                  <a:lnTo>
                    <a:pt x="12" y="46"/>
                  </a:lnTo>
                  <a:lnTo>
                    <a:pt x="5" y="52"/>
                  </a:lnTo>
                  <a:lnTo>
                    <a:pt x="1" y="50"/>
                  </a:lnTo>
                  <a:lnTo>
                    <a:pt x="1" y="47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7" y="35"/>
                  </a:lnTo>
                  <a:lnTo>
                    <a:pt x="14" y="29"/>
                  </a:lnTo>
                  <a:lnTo>
                    <a:pt x="21" y="23"/>
                  </a:lnTo>
                  <a:lnTo>
                    <a:pt x="28" y="17"/>
                  </a:lnTo>
                  <a:lnTo>
                    <a:pt x="36" y="12"/>
                  </a:lnTo>
                  <a:lnTo>
                    <a:pt x="43" y="7"/>
                  </a:lnTo>
                  <a:lnTo>
                    <a:pt x="51" y="4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Freeform 106"/>
            <p:cNvSpPr>
              <a:spLocks/>
            </p:cNvSpPr>
            <p:nvPr/>
          </p:nvSpPr>
          <p:spPr bwMode="auto">
            <a:xfrm>
              <a:off x="1508" y="3041"/>
              <a:ext cx="39" cy="64"/>
            </a:xfrm>
            <a:custGeom>
              <a:avLst/>
              <a:gdLst>
                <a:gd name="T0" fmla="*/ 6 w 80"/>
                <a:gd name="T1" fmla="*/ 0 h 126"/>
                <a:gd name="T2" fmla="*/ 14 w 80"/>
                <a:gd name="T3" fmla="*/ 8 h 126"/>
                <a:gd name="T4" fmla="*/ 15 w 80"/>
                <a:gd name="T5" fmla="*/ 19 h 126"/>
                <a:gd name="T6" fmla="*/ 15 w 80"/>
                <a:gd name="T7" fmla="*/ 33 h 126"/>
                <a:gd name="T8" fmla="*/ 18 w 80"/>
                <a:gd name="T9" fmla="*/ 46 h 126"/>
                <a:gd name="T10" fmla="*/ 25 w 80"/>
                <a:gd name="T11" fmla="*/ 56 h 126"/>
                <a:gd name="T12" fmla="*/ 32 w 80"/>
                <a:gd name="T13" fmla="*/ 65 h 126"/>
                <a:gd name="T14" fmla="*/ 39 w 80"/>
                <a:gd name="T15" fmla="*/ 74 h 126"/>
                <a:gd name="T16" fmla="*/ 47 w 80"/>
                <a:gd name="T17" fmla="*/ 83 h 126"/>
                <a:gd name="T18" fmla="*/ 55 w 80"/>
                <a:gd name="T19" fmla="*/ 91 h 126"/>
                <a:gd name="T20" fmla="*/ 63 w 80"/>
                <a:gd name="T21" fmla="*/ 99 h 126"/>
                <a:gd name="T22" fmla="*/ 72 w 80"/>
                <a:gd name="T23" fmla="*/ 108 h 126"/>
                <a:gd name="T24" fmla="*/ 80 w 80"/>
                <a:gd name="T25" fmla="*/ 116 h 126"/>
                <a:gd name="T26" fmla="*/ 80 w 80"/>
                <a:gd name="T27" fmla="*/ 121 h 126"/>
                <a:gd name="T28" fmla="*/ 79 w 80"/>
                <a:gd name="T29" fmla="*/ 123 h 126"/>
                <a:gd name="T30" fmla="*/ 77 w 80"/>
                <a:gd name="T31" fmla="*/ 125 h 126"/>
                <a:gd name="T32" fmla="*/ 73 w 80"/>
                <a:gd name="T33" fmla="*/ 126 h 126"/>
                <a:gd name="T34" fmla="*/ 52 w 80"/>
                <a:gd name="T35" fmla="*/ 115 h 126"/>
                <a:gd name="T36" fmla="*/ 36 w 80"/>
                <a:gd name="T37" fmla="*/ 102 h 126"/>
                <a:gd name="T38" fmla="*/ 24 w 80"/>
                <a:gd name="T39" fmla="*/ 88 h 126"/>
                <a:gd name="T40" fmla="*/ 14 w 80"/>
                <a:gd name="T41" fmla="*/ 73 h 126"/>
                <a:gd name="T42" fmla="*/ 9 w 80"/>
                <a:gd name="T43" fmla="*/ 57 h 126"/>
                <a:gd name="T44" fmla="*/ 5 w 80"/>
                <a:gd name="T45" fmla="*/ 40 h 126"/>
                <a:gd name="T46" fmla="*/ 2 w 80"/>
                <a:gd name="T47" fmla="*/ 23 h 126"/>
                <a:gd name="T48" fmla="*/ 0 w 80"/>
                <a:gd name="T49" fmla="*/ 3 h 126"/>
                <a:gd name="T50" fmla="*/ 6 w 80"/>
                <a:gd name="T51" fmla="*/ 0 h 12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80"/>
                <a:gd name="T79" fmla="*/ 0 h 126"/>
                <a:gd name="T80" fmla="*/ 80 w 80"/>
                <a:gd name="T81" fmla="*/ 126 h 12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80" h="126">
                  <a:moveTo>
                    <a:pt x="6" y="0"/>
                  </a:moveTo>
                  <a:lnTo>
                    <a:pt x="14" y="8"/>
                  </a:lnTo>
                  <a:lnTo>
                    <a:pt x="15" y="19"/>
                  </a:lnTo>
                  <a:lnTo>
                    <a:pt x="15" y="33"/>
                  </a:lnTo>
                  <a:lnTo>
                    <a:pt x="18" y="46"/>
                  </a:lnTo>
                  <a:lnTo>
                    <a:pt x="25" y="56"/>
                  </a:lnTo>
                  <a:lnTo>
                    <a:pt x="32" y="65"/>
                  </a:lnTo>
                  <a:lnTo>
                    <a:pt x="39" y="74"/>
                  </a:lnTo>
                  <a:lnTo>
                    <a:pt x="47" y="83"/>
                  </a:lnTo>
                  <a:lnTo>
                    <a:pt x="55" y="91"/>
                  </a:lnTo>
                  <a:lnTo>
                    <a:pt x="63" y="99"/>
                  </a:lnTo>
                  <a:lnTo>
                    <a:pt x="72" y="108"/>
                  </a:lnTo>
                  <a:lnTo>
                    <a:pt x="80" y="116"/>
                  </a:lnTo>
                  <a:lnTo>
                    <a:pt x="80" y="121"/>
                  </a:lnTo>
                  <a:lnTo>
                    <a:pt x="79" y="123"/>
                  </a:lnTo>
                  <a:lnTo>
                    <a:pt x="77" y="125"/>
                  </a:lnTo>
                  <a:lnTo>
                    <a:pt x="73" y="126"/>
                  </a:lnTo>
                  <a:lnTo>
                    <a:pt x="52" y="115"/>
                  </a:lnTo>
                  <a:lnTo>
                    <a:pt x="36" y="102"/>
                  </a:lnTo>
                  <a:lnTo>
                    <a:pt x="24" y="88"/>
                  </a:lnTo>
                  <a:lnTo>
                    <a:pt x="14" y="73"/>
                  </a:lnTo>
                  <a:lnTo>
                    <a:pt x="9" y="57"/>
                  </a:lnTo>
                  <a:lnTo>
                    <a:pt x="5" y="40"/>
                  </a:lnTo>
                  <a:lnTo>
                    <a:pt x="2" y="23"/>
                  </a:lnTo>
                  <a:lnTo>
                    <a:pt x="0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Freeform 107"/>
            <p:cNvSpPr>
              <a:spLocks/>
            </p:cNvSpPr>
            <p:nvPr/>
          </p:nvSpPr>
          <p:spPr bwMode="auto">
            <a:xfrm>
              <a:off x="1503" y="2653"/>
              <a:ext cx="16" cy="18"/>
            </a:xfrm>
            <a:custGeom>
              <a:avLst/>
              <a:gdLst>
                <a:gd name="T0" fmla="*/ 0 w 34"/>
                <a:gd name="T1" fmla="*/ 0 h 36"/>
                <a:gd name="T2" fmla="*/ 10 w 34"/>
                <a:gd name="T3" fmla="*/ 5 h 36"/>
                <a:gd name="T4" fmla="*/ 20 w 34"/>
                <a:gd name="T5" fmla="*/ 13 h 36"/>
                <a:gd name="T6" fmla="*/ 28 w 34"/>
                <a:gd name="T7" fmla="*/ 22 h 36"/>
                <a:gd name="T8" fmla="*/ 34 w 34"/>
                <a:gd name="T9" fmla="*/ 31 h 36"/>
                <a:gd name="T10" fmla="*/ 31 w 34"/>
                <a:gd name="T11" fmla="*/ 35 h 36"/>
                <a:gd name="T12" fmla="*/ 28 w 34"/>
                <a:gd name="T13" fmla="*/ 36 h 36"/>
                <a:gd name="T14" fmla="*/ 24 w 34"/>
                <a:gd name="T15" fmla="*/ 36 h 36"/>
                <a:gd name="T16" fmla="*/ 21 w 34"/>
                <a:gd name="T17" fmla="*/ 35 h 36"/>
                <a:gd name="T18" fmla="*/ 17 w 34"/>
                <a:gd name="T19" fmla="*/ 26 h 36"/>
                <a:gd name="T20" fmla="*/ 9 w 34"/>
                <a:gd name="T21" fmla="*/ 18 h 36"/>
                <a:gd name="T22" fmla="*/ 1 w 34"/>
                <a:gd name="T23" fmla="*/ 11 h 36"/>
                <a:gd name="T24" fmla="*/ 0 w 34"/>
                <a:gd name="T25" fmla="*/ 0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"/>
                <a:gd name="T40" fmla="*/ 0 h 36"/>
                <a:gd name="T41" fmla="*/ 34 w 34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" h="36">
                  <a:moveTo>
                    <a:pt x="0" y="0"/>
                  </a:moveTo>
                  <a:lnTo>
                    <a:pt x="10" y="5"/>
                  </a:lnTo>
                  <a:lnTo>
                    <a:pt x="20" y="13"/>
                  </a:lnTo>
                  <a:lnTo>
                    <a:pt x="28" y="22"/>
                  </a:lnTo>
                  <a:lnTo>
                    <a:pt x="34" y="31"/>
                  </a:lnTo>
                  <a:lnTo>
                    <a:pt x="31" y="35"/>
                  </a:lnTo>
                  <a:lnTo>
                    <a:pt x="28" y="36"/>
                  </a:lnTo>
                  <a:lnTo>
                    <a:pt x="24" y="36"/>
                  </a:lnTo>
                  <a:lnTo>
                    <a:pt x="21" y="35"/>
                  </a:lnTo>
                  <a:lnTo>
                    <a:pt x="17" y="26"/>
                  </a:lnTo>
                  <a:lnTo>
                    <a:pt x="9" y="18"/>
                  </a:lnTo>
                  <a:lnTo>
                    <a:pt x="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Freeform 108"/>
            <p:cNvSpPr>
              <a:spLocks/>
            </p:cNvSpPr>
            <p:nvPr/>
          </p:nvSpPr>
          <p:spPr bwMode="auto">
            <a:xfrm>
              <a:off x="1509" y="2619"/>
              <a:ext cx="13" cy="14"/>
            </a:xfrm>
            <a:custGeom>
              <a:avLst/>
              <a:gdLst>
                <a:gd name="T0" fmla="*/ 24 w 25"/>
                <a:gd name="T1" fmla="*/ 0 h 29"/>
                <a:gd name="T2" fmla="*/ 25 w 25"/>
                <a:gd name="T3" fmla="*/ 8 h 29"/>
                <a:gd name="T4" fmla="*/ 21 w 25"/>
                <a:gd name="T5" fmla="*/ 15 h 29"/>
                <a:gd name="T6" fmla="*/ 14 w 25"/>
                <a:gd name="T7" fmla="*/ 21 h 29"/>
                <a:gd name="T8" fmla="*/ 8 w 25"/>
                <a:gd name="T9" fmla="*/ 29 h 29"/>
                <a:gd name="T10" fmla="*/ 0 w 25"/>
                <a:gd name="T11" fmla="*/ 29 h 29"/>
                <a:gd name="T12" fmla="*/ 1 w 25"/>
                <a:gd name="T13" fmla="*/ 19 h 29"/>
                <a:gd name="T14" fmla="*/ 7 w 25"/>
                <a:gd name="T15" fmla="*/ 11 h 29"/>
                <a:gd name="T16" fmla="*/ 16 w 25"/>
                <a:gd name="T17" fmla="*/ 5 h 29"/>
                <a:gd name="T18" fmla="*/ 24 w 25"/>
                <a:gd name="T19" fmla="*/ 0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"/>
                <a:gd name="T31" fmla="*/ 0 h 29"/>
                <a:gd name="T32" fmla="*/ 25 w 25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" h="29">
                  <a:moveTo>
                    <a:pt x="24" y="0"/>
                  </a:moveTo>
                  <a:lnTo>
                    <a:pt x="25" y="8"/>
                  </a:lnTo>
                  <a:lnTo>
                    <a:pt x="21" y="15"/>
                  </a:lnTo>
                  <a:lnTo>
                    <a:pt x="14" y="21"/>
                  </a:lnTo>
                  <a:lnTo>
                    <a:pt x="8" y="29"/>
                  </a:lnTo>
                  <a:lnTo>
                    <a:pt x="0" y="29"/>
                  </a:lnTo>
                  <a:lnTo>
                    <a:pt x="1" y="19"/>
                  </a:lnTo>
                  <a:lnTo>
                    <a:pt x="7" y="11"/>
                  </a:lnTo>
                  <a:lnTo>
                    <a:pt x="16" y="5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Freeform 109"/>
            <p:cNvSpPr>
              <a:spLocks/>
            </p:cNvSpPr>
            <p:nvPr/>
          </p:nvSpPr>
          <p:spPr bwMode="auto">
            <a:xfrm>
              <a:off x="1508" y="2526"/>
              <a:ext cx="8" cy="57"/>
            </a:xfrm>
            <a:custGeom>
              <a:avLst/>
              <a:gdLst>
                <a:gd name="T0" fmla="*/ 11 w 16"/>
                <a:gd name="T1" fmla="*/ 0 h 114"/>
                <a:gd name="T2" fmla="*/ 16 w 16"/>
                <a:gd name="T3" fmla="*/ 0 h 114"/>
                <a:gd name="T4" fmla="*/ 16 w 16"/>
                <a:gd name="T5" fmla="*/ 27 h 114"/>
                <a:gd name="T6" fmla="*/ 16 w 16"/>
                <a:gd name="T7" fmla="*/ 57 h 114"/>
                <a:gd name="T8" fmla="*/ 15 w 16"/>
                <a:gd name="T9" fmla="*/ 87 h 114"/>
                <a:gd name="T10" fmla="*/ 12 w 16"/>
                <a:gd name="T11" fmla="*/ 114 h 114"/>
                <a:gd name="T12" fmla="*/ 9 w 16"/>
                <a:gd name="T13" fmla="*/ 113 h 114"/>
                <a:gd name="T14" fmla="*/ 5 w 16"/>
                <a:gd name="T15" fmla="*/ 109 h 114"/>
                <a:gd name="T16" fmla="*/ 2 w 16"/>
                <a:gd name="T17" fmla="*/ 106 h 114"/>
                <a:gd name="T18" fmla="*/ 0 w 16"/>
                <a:gd name="T19" fmla="*/ 102 h 114"/>
                <a:gd name="T20" fmla="*/ 1 w 16"/>
                <a:gd name="T21" fmla="*/ 76 h 114"/>
                <a:gd name="T22" fmla="*/ 1 w 16"/>
                <a:gd name="T23" fmla="*/ 49 h 114"/>
                <a:gd name="T24" fmla="*/ 3 w 16"/>
                <a:gd name="T25" fmla="*/ 24 h 114"/>
                <a:gd name="T26" fmla="*/ 11 w 16"/>
                <a:gd name="T27" fmla="*/ 0 h 1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6"/>
                <a:gd name="T43" fmla="*/ 0 h 114"/>
                <a:gd name="T44" fmla="*/ 16 w 16"/>
                <a:gd name="T45" fmla="*/ 114 h 11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6" h="114">
                  <a:moveTo>
                    <a:pt x="11" y="0"/>
                  </a:moveTo>
                  <a:lnTo>
                    <a:pt x="16" y="0"/>
                  </a:lnTo>
                  <a:lnTo>
                    <a:pt x="16" y="27"/>
                  </a:lnTo>
                  <a:lnTo>
                    <a:pt x="16" y="57"/>
                  </a:lnTo>
                  <a:lnTo>
                    <a:pt x="15" y="87"/>
                  </a:lnTo>
                  <a:lnTo>
                    <a:pt x="12" y="114"/>
                  </a:lnTo>
                  <a:lnTo>
                    <a:pt x="9" y="113"/>
                  </a:lnTo>
                  <a:lnTo>
                    <a:pt x="5" y="109"/>
                  </a:lnTo>
                  <a:lnTo>
                    <a:pt x="2" y="106"/>
                  </a:lnTo>
                  <a:lnTo>
                    <a:pt x="0" y="102"/>
                  </a:lnTo>
                  <a:lnTo>
                    <a:pt x="1" y="76"/>
                  </a:lnTo>
                  <a:lnTo>
                    <a:pt x="1" y="49"/>
                  </a:lnTo>
                  <a:lnTo>
                    <a:pt x="3" y="2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Freeform 110"/>
            <p:cNvSpPr>
              <a:spLocks/>
            </p:cNvSpPr>
            <p:nvPr/>
          </p:nvSpPr>
          <p:spPr bwMode="auto">
            <a:xfrm>
              <a:off x="1512" y="2673"/>
              <a:ext cx="18" cy="99"/>
            </a:xfrm>
            <a:custGeom>
              <a:avLst/>
              <a:gdLst>
                <a:gd name="T0" fmla="*/ 27 w 35"/>
                <a:gd name="T1" fmla="*/ 0 h 197"/>
                <a:gd name="T2" fmla="*/ 35 w 35"/>
                <a:gd name="T3" fmla="*/ 0 h 197"/>
                <a:gd name="T4" fmla="*/ 33 w 35"/>
                <a:gd name="T5" fmla="*/ 11 h 197"/>
                <a:gd name="T6" fmla="*/ 28 w 35"/>
                <a:gd name="T7" fmla="*/ 21 h 197"/>
                <a:gd name="T8" fmla="*/ 23 w 35"/>
                <a:gd name="T9" fmla="*/ 33 h 197"/>
                <a:gd name="T10" fmla="*/ 18 w 35"/>
                <a:gd name="T11" fmla="*/ 43 h 197"/>
                <a:gd name="T12" fmla="*/ 12 w 35"/>
                <a:gd name="T13" fmla="*/ 63 h 197"/>
                <a:gd name="T14" fmla="*/ 10 w 35"/>
                <a:gd name="T15" fmla="*/ 83 h 197"/>
                <a:gd name="T16" fmla="*/ 11 w 35"/>
                <a:gd name="T17" fmla="*/ 102 h 197"/>
                <a:gd name="T18" fmla="*/ 13 w 35"/>
                <a:gd name="T19" fmla="*/ 123 h 197"/>
                <a:gd name="T20" fmla="*/ 17 w 35"/>
                <a:gd name="T21" fmla="*/ 142 h 197"/>
                <a:gd name="T22" fmla="*/ 23 w 35"/>
                <a:gd name="T23" fmla="*/ 161 h 197"/>
                <a:gd name="T24" fmla="*/ 28 w 35"/>
                <a:gd name="T25" fmla="*/ 179 h 197"/>
                <a:gd name="T26" fmla="*/ 34 w 35"/>
                <a:gd name="T27" fmla="*/ 197 h 197"/>
                <a:gd name="T28" fmla="*/ 25 w 35"/>
                <a:gd name="T29" fmla="*/ 192 h 197"/>
                <a:gd name="T30" fmla="*/ 20 w 35"/>
                <a:gd name="T31" fmla="*/ 184 h 197"/>
                <a:gd name="T32" fmla="*/ 17 w 35"/>
                <a:gd name="T33" fmla="*/ 174 h 197"/>
                <a:gd name="T34" fmla="*/ 12 w 35"/>
                <a:gd name="T35" fmla="*/ 164 h 197"/>
                <a:gd name="T36" fmla="*/ 5 w 35"/>
                <a:gd name="T37" fmla="*/ 144 h 197"/>
                <a:gd name="T38" fmla="*/ 2 w 35"/>
                <a:gd name="T39" fmla="*/ 123 h 197"/>
                <a:gd name="T40" fmla="*/ 0 w 35"/>
                <a:gd name="T41" fmla="*/ 101 h 197"/>
                <a:gd name="T42" fmla="*/ 0 w 35"/>
                <a:gd name="T43" fmla="*/ 79 h 197"/>
                <a:gd name="T44" fmla="*/ 3 w 35"/>
                <a:gd name="T45" fmla="*/ 57 h 197"/>
                <a:gd name="T46" fmla="*/ 8 w 35"/>
                <a:gd name="T47" fmla="*/ 36 h 197"/>
                <a:gd name="T48" fmla="*/ 16 w 35"/>
                <a:gd name="T49" fmla="*/ 17 h 197"/>
                <a:gd name="T50" fmla="*/ 27 w 35"/>
                <a:gd name="T51" fmla="*/ 0 h 19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5"/>
                <a:gd name="T79" fmla="*/ 0 h 197"/>
                <a:gd name="T80" fmla="*/ 35 w 35"/>
                <a:gd name="T81" fmla="*/ 197 h 19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5" h="197">
                  <a:moveTo>
                    <a:pt x="27" y="0"/>
                  </a:moveTo>
                  <a:lnTo>
                    <a:pt x="35" y="0"/>
                  </a:lnTo>
                  <a:lnTo>
                    <a:pt x="33" y="11"/>
                  </a:lnTo>
                  <a:lnTo>
                    <a:pt x="28" y="21"/>
                  </a:lnTo>
                  <a:lnTo>
                    <a:pt x="23" y="33"/>
                  </a:lnTo>
                  <a:lnTo>
                    <a:pt x="18" y="43"/>
                  </a:lnTo>
                  <a:lnTo>
                    <a:pt x="12" y="63"/>
                  </a:lnTo>
                  <a:lnTo>
                    <a:pt x="10" y="83"/>
                  </a:lnTo>
                  <a:lnTo>
                    <a:pt x="11" y="102"/>
                  </a:lnTo>
                  <a:lnTo>
                    <a:pt x="13" y="123"/>
                  </a:lnTo>
                  <a:lnTo>
                    <a:pt x="17" y="142"/>
                  </a:lnTo>
                  <a:lnTo>
                    <a:pt x="23" y="161"/>
                  </a:lnTo>
                  <a:lnTo>
                    <a:pt x="28" y="179"/>
                  </a:lnTo>
                  <a:lnTo>
                    <a:pt x="34" y="197"/>
                  </a:lnTo>
                  <a:lnTo>
                    <a:pt x="25" y="192"/>
                  </a:lnTo>
                  <a:lnTo>
                    <a:pt x="20" y="184"/>
                  </a:lnTo>
                  <a:lnTo>
                    <a:pt x="17" y="174"/>
                  </a:lnTo>
                  <a:lnTo>
                    <a:pt x="12" y="164"/>
                  </a:lnTo>
                  <a:lnTo>
                    <a:pt x="5" y="144"/>
                  </a:lnTo>
                  <a:lnTo>
                    <a:pt x="2" y="123"/>
                  </a:lnTo>
                  <a:lnTo>
                    <a:pt x="0" y="101"/>
                  </a:lnTo>
                  <a:lnTo>
                    <a:pt x="0" y="79"/>
                  </a:lnTo>
                  <a:lnTo>
                    <a:pt x="3" y="57"/>
                  </a:lnTo>
                  <a:lnTo>
                    <a:pt x="8" y="36"/>
                  </a:lnTo>
                  <a:lnTo>
                    <a:pt x="16" y="1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" name="Freeform 111"/>
            <p:cNvSpPr>
              <a:spLocks/>
            </p:cNvSpPr>
            <p:nvPr/>
          </p:nvSpPr>
          <p:spPr bwMode="auto">
            <a:xfrm>
              <a:off x="1514" y="2488"/>
              <a:ext cx="28" cy="30"/>
            </a:xfrm>
            <a:custGeom>
              <a:avLst/>
              <a:gdLst>
                <a:gd name="T0" fmla="*/ 37 w 58"/>
                <a:gd name="T1" fmla="*/ 0 h 61"/>
                <a:gd name="T2" fmla="*/ 46 w 58"/>
                <a:gd name="T3" fmla="*/ 0 h 61"/>
                <a:gd name="T4" fmla="*/ 48 w 58"/>
                <a:gd name="T5" fmla="*/ 14 h 61"/>
                <a:gd name="T6" fmla="*/ 53 w 58"/>
                <a:gd name="T7" fmla="*/ 32 h 61"/>
                <a:gd name="T8" fmla="*/ 58 w 58"/>
                <a:gd name="T9" fmla="*/ 49 h 61"/>
                <a:gd name="T10" fmla="*/ 56 w 58"/>
                <a:gd name="T11" fmla="*/ 61 h 61"/>
                <a:gd name="T12" fmla="*/ 46 w 58"/>
                <a:gd name="T13" fmla="*/ 50 h 61"/>
                <a:gd name="T14" fmla="*/ 45 w 58"/>
                <a:gd name="T15" fmla="*/ 46 h 61"/>
                <a:gd name="T16" fmla="*/ 44 w 58"/>
                <a:gd name="T17" fmla="*/ 39 h 61"/>
                <a:gd name="T18" fmla="*/ 40 w 58"/>
                <a:gd name="T19" fmla="*/ 33 h 61"/>
                <a:gd name="T20" fmla="*/ 38 w 58"/>
                <a:gd name="T21" fmla="*/ 30 h 61"/>
                <a:gd name="T22" fmla="*/ 35 w 58"/>
                <a:gd name="T23" fmla="*/ 34 h 61"/>
                <a:gd name="T24" fmla="*/ 31 w 58"/>
                <a:gd name="T25" fmla="*/ 39 h 61"/>
                <a:gd name="T26" fmla="*/ 27 w 58"/>
                <a:gd name="T27" fmla="*/ 45 h 61"/>
                <a:gd name="T28" fmla="*/ 22 w 58"/>
                <a:gd name="T29" fmla="*/ 50 h 61"/>
                <a:gd name="T30" fmla="*/ 17 w 58"/>
                <a:gd name="T31" fmla="*/ 55 h 61"/>
                <a:gd name="T32" fmla="*/ 12 w 58"/>
                <a:gd name="T33" fmla="*/ 57 h 61"/>
                <a:gd name="T34" fmla="*/ 6 w 58"/>
                <a:gd name="T35" fmla="*/ 60 h 61"/>
                <a:gd name="T36" fmla="*/ 0 w 58"/>
                <a:gd name="T37" fmla="*/ 58 h 61"/>
                <a:gd name="T38" fmla="*/ 6 w 58"/>
                <a:gd name="T39" fmla="*/ 52 h 61"/>
                <a:gd name="T40" fmla="*/ 12 w 58"/>
                <a:gd name="T41" fmla="*/ 45 h 61"/>
                <a:gd name="T42" fmla="*/ 17 w 58"/>
                <a:gd name="T43" fmla="*/ 38 h 61"/>
                <a:gd name="T44" fmla="*/ 22 w 58"/>
                <a:gd name="T45" fmla="*/ 31 h 61"/>
                <a:gd name="T46" fmla="*/ 25 w 58"/>
                <a:gd name="T47" fmla="*/ 24 h 61"/>
                <a:gd name="T48" fmla="*/ 30 w 58"/>
                <a:gd name="T49" fmla="*/ 16 h 61"/>
                <a:gd name="T50" fmla="*/ 33 w 58"/>
                <a:gd name="T51" fmla="*/ 8 h 61"/>
                <a:gd name="T52" fmla="*/ 37 w 58"/>
                <a:gd name="T53" fmla="*/ 0 h 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8"/>
                <a:gd name="T82" fmla="*/ 0 h 61"/>
                <a:gd name="T83" fmla="*/ 58 w 58"/>
                <a:gd name="T84" fmla="*/ 61 h 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8" h="61">
                  <a:moveTo>
                    <a:pt x="37" y="0"/>
                  </a:moveTo>
                  <a:lnTo>
                    <a:pt x="46" y="0"/>
                  </a:lnTo>
                  <a:lnTo>
                    <a:pt x="48" y="14"/>
                  </a:lnTo>
                  <a:lnTo>
                    <a:pt x="53" y="32"/>
                  </a:lnTo>
                  <a:lnTo>
                    <a:pt x="58" y="49"/>
                  </a:lnTo>
                  <a:lnTo>
                    <a:pt x="56" y="61"/>
                  </a:lnTo>
                  <a:lnTo>
                    <a:pt x="46" y="50"/>
                  </a:lnTo>
                  <a:lnTo>
                    <a:pt x="45" y="46"/>
                  </a:lnTo>
                  <a:lnTo>
                    <a:pt x="44" y="39"/>
                  </a:lnTo>
                  <a:lnTo>
                    <a:pt x="40" y="33"/>
                  </a:lnTo>
                  <a:lnTo>
                    <a:pt x="38" y="30"/>
                  </a:lnTo>
                  <a:lnTo>
                    <a:pt x="35" y="34"/>
                  </a:lnTo>
                  <a:lnTo>
                    <a:pt x="31" y="39"/>
                  </a:lnTo>
                  <a:lnTo>
                    <a:pt x="27" y="45"/>
                  </a:lnTo>
                  <a:lnTo>
                    <a:pt x="22" y="50"/>
                  </a:lnTo>
                  <a:lnTo>
                    <a:pt x="17" y="55"/>
                  </a:lnTo>
                  <a:lnTo>
                    <a:pt x="12" y="57"/>
                  </a:lnTo>
                  <a:lnTo>
                    <a:pt x="6" y="60"/>
                  </a:lnTo>
                  <a:lnTo>
                    <a:pt x="0" y="58"/>
                  </a:lnTo>
                  <a:lnTo>
                    <a:pt x="6" y="52"/>
                  </a:lnTo>
                  <a:lnTo>
                    <a:pt x="12" y="45"/>
                  </a:lnTo>
                  <a:lnTo>
                    <a:pt x="17" y="38"/>
                  </a:lnTo>
                  <a:lnTo>
                    <a:pt x="22" y="31"/>
                  </a:lnTo>
                  <a:lnTo>
                    <a:pt x="25" y="24"/>
                  </a:lnTo>
                  <a:lnTo>
                    <a:pt x="30" y="16"/>
                  </a:lnTo>
                  <a:lnTo>
                    <a:pt x="33" y="8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Freeform 112"/>
            <p:cNvSpPr>
              <a:spLocks/>
            </p:cNvSpPr>
            <p:nvPr/>
          </p:nvSpPr>
          <p:spPr bwMode="auto">
            <a:xfrm>
              <a:off x="1526" y="2780"/>
              <a:ext cx="21" cy="20"/>
            </a:xfrm>
            <a:custGeom>
              <a:avLst/>
              <a:gdLst>
                <a:gd name="T0" fmla="*/ 5 w 44"/>
                <a:gd name="T1" fmla="*/ 0 h 40"/>
                <a:gd name="T2" fmla="*/ 9 w 44"/>
                <a:gd name="T3" fmla="*/ 1 h 40"/>
                <a:gd name="T4" fmla="*/ 12 w 44"/>
                <a:gd name="T5" fmla="*/ 4 h 40"/>
                <a:gd name="T6" fmla="*/ 14 w 44"/>
                <a:gd name="T7" fmla="*/ 9 h 40"/>
                <a:gd name="T8" fmla="*/ 15 w 44"/>
                <a:gd name="T9" fmla="*/ 12 h 40"/>
                <a:gd name="T10" fmla="*/ 22 w 44"/>
                <a:gd name="T11" fmla="*/ 20 h 40"/>
                <a:gd name="T12" fmla="*/ 31 w 44"/>
                <a:gd name="T13" fmla="*/ 26 h 40"/>
                <a:gd name="T14" fmla="*/ 41 w 44"/>
                <a:gd name="T15" fmla="*/ 32 h 40"/>
                <a:gd name="T16" fmla="*/ 44 w 44"/>
                <a:gd name="T17" fmla="*/ 40 h 40"/>
                <a:gd name="T18" fmla="*/ 37 w 44"/>
                <a:gd name="T19" fmla="*/ 40 h 40"/>
                <a:gd name="T20" fmla="*/ 30 w 44"/>
                <a:gd name="T21" fmla="*/ 38 h 40"/>
                <a:gd name="T22" fmla="*/ 24 w 44"/>
                <a:gd name="T23" fmla="*/ 35 h 40"/>
                <a:gd name="T24" fmla="*/ 19 w 44"/>
                <a:gd name="T25" fmla="*/ 31 h 40"/>
                <a:gd name="T26" fmla="*/ 13 w 44"/>
                <a:gd name="T27" fmla="*/ 26 h 40"/>
                <a:gd name="T28" fmla="*/ 8 w 44"/>
                <a:gd name="T29" fmla="*/ 20 h 40"/>
                <a:gd name="T30" fmla="*/ 4 w 44"/>
                <a:gd name="T31" fmla="*/ 15 h 40"/>
                <a:gd name="T32" fmla="*/ 0 w 44"/>
                <a:gd name="T33" fmla="*/ 9 h 40"/>
                <a:gd name="T34" fmla="*/ 0 w 44"/>
                <a:gd name="T35" fmla="*/ 7 h 40"/>
                <a:gd name="T36" fmla="*/ 1 w 44"/>
                <a:gd name="T37" fmla="*/ 4 h 40"/>
                <a:gd name="T38" fmla="*/ 3 w 44"/>
                <a:gd name="T39" fmla="*/ 2 h 40"/>
                <a:gd name="T40" fmla="*/ 5 w 44"/>
                <a:gd name="T41" fmla="*/ 0 h 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40"/>
                <a:gd name="T65" fmla="*/ 44 w 44"/>
                <a:gd name="T66" fmla="*/ 40 h 4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40">
                  <a:moveTo>
                    <a:pt x="5" y="0"/>
                  </a:moveTo>
                  <a:lnTo>
                    <a:pt x="9" y="1"/>
                  </a:lnTo>
                  <a:lnTo>
                    <a:pt x="12" y="4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22" y="20"/>
                  </a:lnTo>
                  <a:lnTo>
                    <a:pt x="31" y="26"/>
                  </a:lnTo>
                  <a:lnTo>
                    <a:pt x="41" y="32"/>
                  </a:lnTo>
                  <a:lnTo>
                    <a:pt x="44" y="40"/>
                  </a:lnTo>
                  <a:lnTo>
                    <a:pt x="37" y="40"/>
                  </a:lnTo>
                  <a:lnTo>
                    <a:pt x="30" y="38"/>
                  </a:lnTo>
                  <a:lnTo>
                    <a:pt x="24" y="35"/>
                  </a:lnTo>
                  <a:lnTo>
                    <a:pt x="19" y="31"/>
                  </a:lnTo>
                  <a:lnTo>
                    <a:pt x="13" y="26"/>
                  </a:lnTo>
                  <a:lnTo>
                    <a:pt x="8" y="20"/>
                  </a:lnTo>
                  <a:lnTo>
                    <a:pt x="4" y="15"/>
                  </a:lnTo>
                  <a:lnTo>
                    <a:pt x="0" y="9"/>
                  </a:lnTo>
                  <a:lnTo>
                    <a:pt x="0" y="7"/>
                  </a:lnTo>
                  <a:lnTo>
                    <a:pt x="1" y="4"/>
                  </a:lnTo>
                  <a:lnTo>
                    <a:pt x="3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Freeform 113"/>
            <p:cNvSpPr>
              <a:spLocks/>
            </p:cNvSpPr>
            <p:nvPr/>
          </p:nvSpPr>
          <p:spPr bwMode="auto">
            <a:xfrm>
              <a:off x="1525" y="2626"/>
              <a:ext cx="14" cy="37"/>
            </a:xfrm>
            <a:custGeom>
              <a:avLst/>
              <a:gdLst>
                <a:gd name="T0" fmla="*/ 2 w 29"/>
                <a:gd name="T1" fmla="*/ 0 h 75"/>
                <a:gd name="T2" fmla="*/ 10 w 29"/>
                <a:gd name="T3" fmla="*/ 3 h 75"/>
                <a:gd name="T4" fmla="*/ 16 w 29"/>
                <a:gd name="T5" fmla="*/ 8 h 75"/>
                <a:gd name="T6" fmla="*/ 22 w 29"/>
                <a:gd name="T7" fmla="*/ 15 h 75"/>
                <a:gd name="T8" fmla="*/ 29 w 29"/>
                <a:gd name="T9" fmla="*/ 22 h 75"/>
                <a:gd name="T10" fmla="*/ 25 w 29"/>
                <a:gd name="T11" fmla="*/ 35 h 75"/>
                <a:gd name="T12" fmla="*/ 22 w 29"/>
                <a:gd name="T13" fmla="*/ 48 h 75"/>
                <a:gd name="T14" fmla="*/ 20 w 29"/>
                <a:gd name="T15" fmla="*/ 61 h 75"/>
                <a:gd name="T16" fmla="*/ 15 w 29"/>
                <a:gd name="T17" fmla="*/ 74 h 75"/>
                <a:gd name="T18" fmla="*/ 8 w 29"/>
                <a:gd name="T19" fmla="*/ 75 h 75"/>
                <a:gd name="T20" fmla="*/ 8 w 29"/>
                <a:gd name="T21" fmla="*/ 66 h 75"/>
                <a:gd name="T22" fmla="*/ 9 w 29"/>
                <a:gd name="T23" fmla="*/ 56 h 75"/>
                <a:gd name="T24" fmla="*/ 13 w 29"/>
                <a:gd name="T25" fmla="*/ 47 h 75"/>
                <a:gd name="T26" fmla="*/ 16 w 29"/>
                <a:gd name="T27" fmla="*/ 37 h 75"/>
                <a:gd name="T28" fmla="*/ 17 w 29"/>
                <a:gd name="T29" fmla="*/ 28 h 75"/>
                <a:gd name="T30" fmla="*/ 16 w 29"/>
                <a:gd name="T31" fmla="*/ 20 h 75"/>
                <a:gd name="T32" fmla="*/ 12 w 29"/>
                <a:gd name="T33" fmla="*/ 12 h 75"/>
                <a:gd name="T34" fmla="*/ 0 w 29"/>
                <a:gd name="T35" fmla="*/ 5 h 75"/>
                <a:gd name="T36" fmla="*/ 0 w 29"/>
                <a:gd name="T37" fmla="*/ 3 h 75"/>
                <a:gd name="T38" fmla="*/ 0 w 29"/>
                <a:gd name="T39" fmla="*/ 2 h 75"/>
                <a:gd name="T40" fmla="*/ 1 w 29"/>
                <a:gd name="T41" fmla="*/ 1 h 75"/>
                <a:gd name="T42" fmla="*/ 2 w 29"/>
                <a:gd name="T43" fmla="*/ 0 h 7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"/>
                <a:gd name="T67" fmla="*/ 0 h 75"/>
                <a:gd name="T68" fmla="*/ 29 w 29"/>
                <a:gd name="T69" fmla="*/ 75 h 7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" h="75">
                  <a:moveTo>
                    <a:pt x="2" y="0"/>
                  </a:moveTo>
                  <a:lnTo>
                    <a:pt x="10" y="3"/>
                  </a:lnTo>
                  <a:lnTo>
                    <a:pt x="16" y="8"/>
                  </a:lnTo>
                  <a:lnTo>
                    <a:pt x="22" y="15"/>
                  </a:lnTo>
                  <a:lnTo>
                    <a:pt x="29" y="22"/>
                  </a:lnTo>
                  <a:lnTo>
                    <a:pt x="25" y="35"/>
                  </a:lnTo>
                  <a:lnTo>
                    <a:pt x="22" y="48"/>
                  </a:lnTo>
                  <a:lnTo>
                    <a:pt x="20" y="61"/>
                  </a:lnTo>
                  <a:lnTo>
                    <a:pt x="15" y="74"/>
                  </a:lnTo>
                  <a:lnTo>
                    <a:pt x="8" y="75"/>
                  </a:lnTo>
                  <a:lnTo>
                    <a:pt x="8" y="66"/>
                  </a:lnTo>
                  <a:lnTo>
                    <a:pt x="9" y="56"/>
                  </a:lnTo>
                  <a:lnTo>
                    <a:pt x="13" y="47"/>
                  </a:lnTo>
                  <a:lnTo>
                    <a:pt x="16" y="37"/>
                  </a:lnTo>
                  <a:lnTo>
                    <a:pt x="17" y="28"/>
                  </a:lnTo>
                  <a:lnTo>
                    <a:pt x="16" y="20"/>
                  </a:lnTo>
                  <a:lnTo>
                    <a:pt x="12" y="12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Freeform 114"/>
            <p:cNvSpPr>
              <a:spLocks/>
            </p:cNvSpPr>
            <p:nvPr/>
          </p:nvSpPr>
          <p:spPr bwMode="auto">
            <a:xfrm>
              <a:off x="1542" y="3194"/>
              <a:ext cx="34" cy="13"/>
            </a:xfrm>
            <a:custGeom>
              <a:avLst/>
              <a:gdLst>
                <a:gd name="T0" fmla="*/ 43 w 70"/>
                <a:gd name="T1" fmla="*/ 3 h 25"/>
                <a:gd name="T2" fmla="*/ 50 w 70"/>
                <a:gd name="T3" fmla="*/ 2 h 25"/>
                <a:gd name="T4" fmla="*/ 57 w 70"/>
                <a:gd name="T5" fmla="*/ 0 h 25"/>
                <a:gd name="T6" fmla="*/ 64 w 70"/>
                <a:gd name="T7" fmla="*/ 0 h 25"/>
                <a:gd name="T8" fmla="*/ 70 w 70"/>
                <a:gd name="T9" fmla="*/ 3 h 25"/>
                <a:gd name="T10" fmla="*/ 67 w 70"/>
                <a:gd name="T11" fmla="*/ 10 h 25"/>
                <a:gd name="T12" fmla="*/ 60 w 70"/>
                <a:gd name="T13" fmla="*/ 11 h 25"/>
                <a:gd name="T14" fmla="*/ 51 w 70"/>
                <a:gd name="T15" fmla="*/ 11 h 25"/>
                <a:gd name="T16" fmla="*/ 44 w 70"/>
                <a:gd name="T17" fmla="*/ 14 h 25"/>
                <a:gd name="T18" fmla="*/ 40 w 70"/>
                <a:gd name="T19" fmla="*/ 16 h 25"/>
                <a:gd name="T20" fmla="*/ 34 w 70"/>
                <a:gd name="T21" fmla="*/ 18 h 25"/>
                <a:gd name="T22" fmla="*/ 29 w 70"/>
                <a:gd name="T23" fmla="*/ 21 h 25"/>
                <a:gd name="T24" fmla="*/ 24 w 70"/>
                <a:gd name="T25" fmla="*/ 23 h 25"/>
                <a:gd name="T26" fmla="*/ 18 w 70"/>
                <a:gd name="T27" fmla="*/ 24 h 25"/>
                <a:gd name="T28" fmla="*/ 12 w 70"/>
                <a:gd name="T29" fmla="*/ 25 h 25"/>
                <a:gd name="T30" fmla="*/ 6 w 70"/>
                <a:gd name="T31" fmla="*/ 25 h 25"/>
                <a:gd name="T32" fmla="*/ 0 w 70"/>
                <a:gd name="T33" fmla="*/ 25 h 25"/>
                <a:gd name="T34" fmla="*/ 3 w 70"/>
                <a:gd name="T35" fmla="*/ 19 h 25"/>
                <a:gd name="T36" fmla="*/ 7 w 70"/>
                <a:gd name="T37" fmla="*/ 16 h 25"/>
                <a:gd name="T38" fmla="*/ 12 w 70"/>
                <a:gd name="T39" fmla="*/ 14 h 25"/>
                <a:gd name="T40" fmla="*/ 19 w 70"/>
                <a:gd name="T41" fmla="*/ 11 h 25"/>
                <a:gd name="T42" fmla="*/ 25 w 70"/>
                <a:gd name="T43" fmla="*/ 9 h 25"/>
                <a:gd name="T44" fmla="*/ 30 w 70"/>
                <a:gd name="T45" fmla="*/ 8 h 25"/>
                <a:gd name="T46" fmla="*/ 37 w 70"/>
                <a:gd name="T47" fmla="*/ 6 h 25"/>
                <a:gd name="T48" fmla="*/ 43 w 70"/>
                <a:gd name="T49" fmla="*/ 3 h 2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0"/>
                <a:gd name="T76" fmla="*/ 0 h 25"/>
                <a:gd name="T77" fmla="*/ 70 w 70"/>
                <a:gd name="T78" fmla="*/ 25 h 2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0" h="25">
                  <a:moveTo>
                    <a:pt x="43" y="3"/>
                  </a:moveTo>
                  <a:lnTo>
                    <a:pt x="50" y="2"/>
                  </a:lnTo>
                  <a:lnTo>
                    <a:pt x="57" y="0"/>
                  </a:lnTo>
                  <a:lnTo>
                    <a:pt x="64" y="0"/>
                  </a:lnTo>
                  <a:lnTo>
                    <a:pt x="70" y="3"/>
                  </a:lnTo>
                  <a:lnTo>
                    <a:pt x="67" y="10"/>
                  </a:lnTo>
                  <a:lnTo>
                    <a:pt x="60" y="11"/>
                  </a:lnTo>
                  <a:lnTo>
                    <a:pt x="51" y="11"/>
                  </a:lnTo>
                  <a:lnTo>
                    <a:pt x="44" y="14"/>
                  </a:lnTo>
                  <a:lnTo>
                    <a:pt x="40" y="16"/>
                  </a:lnTo>
                  <a:lnTo>
                    <a:pt x="34" y="18"/>
                  </a:lnTo>
                  <a:lnTo>
                    <a:pt x="29" y="21"/>
                  </a:lnTo>
                  <a:lnTo>
                    <a:pt x="24" y="23"/>
                  </a:lnTo>
                  <a:lnTo>
                    <a:pt x="18" y="24"/>
                  </a:lnTo>
                  <a:lnTo>
                    <a:pt x="12" y="25"/>
                  </a:lnTo>
                  <a:lnTo>
                    <a:pt x="6" y="25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7" y="16"/>
                  </a:lnTo>
                  <a:lnTo>
                    <a:pt x="12" y="14"/>
                  </a:lnTo>
                  <a:lnTo>
                    <a:pt x="19" y="11"/>
                  </a:lnTo>
                  <a:lnTo>
                    <a:pt x="25" y="9"/>
                  </a:lnTo>
                  <a:lnTo>
                    <a:pt x="30" y="8"/>
                  </a:lnTo>
                  <a:lnTo>
                    <a:pt x="37" y="6"/>
                  </a:lnTo>
                  <a:lnTo>
                    <a:pt x="43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4" name="Freeform 115"/>
            <p:cNvSpPr>
              <a:spLocks/>
            </p:cNvSpPr>
            <p:nvPr/>
          </p:nvSpPr>
          <p:spPr bwMode="auto">
            <a:xfrm>
              <a:off x="1540" y="3124"/>
              <a:ext cx="83" cy="22"/>
            </a:xfrm>
            <a:custGeom>
              <a:avLst/>
              <a:gdLst>
                <a:gd name="T0" fmla="*/ 6 w 166"/>
                <a:gd name="T1" fmla="*/ 0 h 44"/>
                <a:gd name="T2" fmla="*/ 28 w 166"/>
                <a:gd name="T3" fmla="*/ 2 h 44"/>
                <a:gd name="T4" fmla="*/ 48 w 166"/>
                <a:gd name="T5" fmla="*/ 5 h 44"/>
                <a:gd name="T6" fmla="*/ 68 w 166"/>
                <a:gd name="T7" fmla="*/ 9 h 44"/>
                <a:gd name="T8" fmla="*/ 89 w 166"/>
                <a:gd name="T9" fmla="*/ 14 h 44"/>
                <a:gd name="T10" fmla="*/ 108 w 166"/>
                <a:gd name="T11" fmla="*/ 19 h 44"/>
                <a:gd name="T12" fmla="*/ 128 w 166"/>
                <a:gd name="T13" fmla="*/ 25 h 44"/>
                <a:gd name="T14" fmla="*/ 146 w 166"/>
                <a:gd name="T15" fmla="*/ 30 h 44"/>
                <a:gd name="T16" fmla="*/ 166 w 166"/>
                <a:gd name="T17" fmla="*/ 35 h 44"/>
                <a:gd name="T18" fmla="*/ 166 w 166"/>
                <a:gd name="T19" fmla="*/ 44 h 44"/>
                <a:gd name="T20" fmla="*/ 156 w 166"/>
                <a:gd name="T21" fmla="*/ 44 h 44"/>
                <a:gd name="T22" fmla="*/ 146 w 166"/>
                <a:gd name="T23" fmla="*/ 42 h 44"/>
                <a:gd name="T24" fmla="*/ 136 w 166"/>
                <a:gd name="T25" fmla="*/ 38 h 44"/>
                <a:gd name="T26" fmla="*/ 127 w 166"/>
                <a:gd name="T27" fmla="*/ 35 h 44"/>
                <a:gd name="T28" fmla="*/ 118 w 166"/>
                <a:gd name="T29" fmla="*/ 32 h 44"/>
                <a:gd name="T30" fmla="*/ 107 w 166"/>
                <a:gd name="T31" fmla="*/ 28 h 44"/>
                <a:gd name="T32" fmla="*/ 97 w 166"/>
                <a:gd name="T33" fmla="*/ 26 h 44"/>
                <a:gd name="T34" fmla="*/ 86 w 166"/>
                <a:gd name="T35" fmla="*/ 26 h 44"/>
                <a:gd name="T36" fmla="*/ 76 w 166"/>
                <a:gd name="T37" fmla="*/ 22 h 44"/>
                <a:gd name="T38" fmla="*/ 66 w 166"/>
                <a:gd name="T39" fmla="*/ 20 h 44"/>
                <a:gd name="T40" fmla="*/ 55 w 166"/>
                <a:gd name="T41" fmla="*/ 18 h 44"/>
                <a:gd name="T42" fmla="*/ 44 w 166"/>
                <a:gd name="T43" fmla="*/ 17 h 44"/>
                <a:gd name="T44" fmla="*/ 32 w 166"/>
                <a:gd name="T45" fmla="*/ 15 h 44"/>
                <a:gd name="T46" fmla="*/ 22 w 166"/>
                <a:gd name="T47" fmla="*/ 13 h 44"/>
                <a:gd name="T48" fmla="*/ 12 w 166"/>
                <a:gd name="T49" fmla="*/ 12 h 44"/>
                <a:gd name="T50" fmla="*/ 1 w 166"/>
                <a:gd name="T51" fmla="*/ 9 h 44"/>
                <a:gd name="T52" fmla="*/ 0 w 166"/>
                <a:gd name="T53" fmla="*/ 5 h 44"/>
                <a:gd name="T54" fmla="*/ 2 w 166"/>
                <a:gd name="T55" fmla="*/ 3 h 44"/>
                <a:gd name="T56" fmla="*/ 5 w 166"/>
                <a:gd name="T57" fmla="*/ 2 h 44"/>
                <a:gd name="T58" fmla="*/ 6 w 166"/>
                <a:gd name="T59" fmla="*/ 0 h 4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6"/>
                <a:gd name="T91" fmla="*/ 0 h 44"/>
                <a:gd name="T92" fmla="*/ 166 w 166"/>
                <a:gd name="T93" fmla="*/ 44 h 4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6" h="44">
                  <a:moveTo>
                    <a:pt x="6" y="0"/>
                  </a:moveTo>
                  <a:lnTo>
                    <a:pt x="28" y="2"/>
                  </a:lnTo>
                  <a:lnTo>
                    <a:pt x="48" y="5"/>
                  </a:lnTo>
                  <a:lnTo>
                    <a:pt x="68" y="9"/>
                  </a:lnTo>
                  <a:lnTo>
                    <a:pt x="89" y="14"/>
                  </a:lnTo>
                  <a:lnTo>
                    <a:pt x="108" y="19"/>
                  </a:lnTo>
                  <a:lnTo>
                    <a:pt x="128" y="25"/>
                  </a:lnTo>
                  <a:lnTo>
                    <a:pt x="146" y="30"/>
                  </a:lnTo>
                  <a:lnTo>
                    <a:pt x="166" y="35"/>
                  </a:lnTo>
                  <a:lnTo>
                    <a:pt x="166" y="44"/>
                  </a:lnTo>
                  <a:lnTo>
                    <a:pt x="156" y="44"/>
                  </a:lnTo>
                  <a:lnTo>
                    <a:pt x="146" y="42"/>
                  </a:lnTo>
                  <a:lnTo>
                    <a:pt x="136" y="38"/>
                  </a:lnTo>
                  <a:lnTo>
                    <a:pt x="127" y="35"/>
                  </a:lnTo>
                  <a:lnTo>
                    <a:pt x="118" y="32"/>
                  </a:lnTo>
                  <a:lnTo>
                    <a:pt x="107" y="28"/>
                  </a:lnTo>
                  <a:lnTo>
                    <a:pt x="97" y="26"/>
                  </a:lnTo>
                  <a:lnTo>
                    <a:pt x="86" y="26"/>
                  </a:lnTo>
                  <a:lnTo>
                    <a:pt x="76" y="22"/>
                  </a:lnTo>
                  <a:lnTo>
                    <a:pt x="66" y="20"/>
                  </a:lnTo>
                  <a:lnTo>
                    <a:pt x="55" y="18"/>
                  </a:lnTo>
                  <a:lnTo>
                    <a:pt x="44" y="17"/>
                  </a:lnTo>
                  <a:lnTo>
                    <a:pt x="32" y="15"/>
                  </a:lnTo>
                  <a:lnTo>
                    <a:pt x="22" y="13"/>
                  </a:lnTo>
                  <a:lnTo>
                    <a:pt x="12" y="12"/>
                  </a:lnTo>
                  <a:lnTo>
                    <a:pt x="1" y="9"/>
                  </a:lnTo>
                  <a:lnTo>
                    <a:pt x="0" y="5"/>
                  </a:lnTo>
                  <a:lnTo>
                    <a:pt x="2" y="3"/>
                  </a:lnTo>
                  <a:lnTo>
                    <a:pt x="5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Freeform 116"/>
            <p:cNvSpPr>
              <a:spLocks/>
            </p:cNvSpPr>
            <p:nvPr/>
          </p:nvSpPr>
          <p:spPr bwMode="auto">
            <a:xfrm>
              <a:off x="1548" y="3265"/>
              <a:ext cx="110" cy="59"/>
            </a:xfrm>
            <a:custGeom>
              <a:avLst/>
              <a:gdLst>
                <a:gd name="T0" fmla="*/ 29 w 219"/>
                <a:gd name="T1" fmla="*/ 100 h 117"/>
                <a:gd name="T2" fmla="*/ 52 w 219"/>
                <a:gd name="T3" fmla="*/ 95 h 117"/>
                <a:gd name="T4" fmla="*/ 73 w 219"/>
                <a:gd name="T5" fmla="*/ 87 h 117"/>
                <a:gd name="T6" fmla="*/ 92 w 219"/>
                <a:gd name="T7" fmla="*/ 77 h 117"/>
                <a:gd name="T8" fmla="*/ 110 w 219"/>
                <a:gd name="T9" fmla="*/ 65 h 117"/>
                <a:gd name="T10" fmla="*/ 127 w 219"/>
                <a:gd name="T11" fmla="*/ 53 h 117"/>
                <a:gd name="T12" fmla="*/ 145 w 219"/>
                <a:gd name="T13" fmla="*/ 40 h 117"/>
                <a:gd name="T14" fmla="*/ 164 w 219"/>
                <a:gd name="T15" fmla="*/ 28 h 117"/>
                <a:gd name="T16" fmla="*/ 184 w 219"/>
                <a:gd name="T17" fmla="*/ 18 h 117"/>
                <a:gd name="T18" fmla="*/ 188 w 219"/>
                <a:gd name="T19" fmla="*/ 15 h 117"/>
                <a:gd name="T20" fmla="*/ 193 w 219"/>
                <a:gd name="T21" fmla="*/ 11 h 117"/>
                <a:gd name="T22" fmla="*/ 197 w 219"/>
                <a:gd name="T23" fmla="*/ 8 h 117"/>
                <a:gd name="T24" fmla="*/ 202 w 219"/>
                <a:gd name="T25" fmla="*/ 4 h 117"/>
                <a:gd name="T26" fmla="*/ 205 w 219"/>
                <a:gd name="T27" fmla="*/ 2 h 117"/>
                <a:gd name="T28" fmla="*/ 210 w 219"/>
                <a:gd name="T29" fmla="*/ 0 h 117"/>
                <a:gd name="T30" fmla="*/ 214 w 219"/>
                <a:gd name="T31" fmla="*/ 0 h 117"/>
                <a:gd name="T32" fmla="*/ 219 w 219"/>
                <a:gd name="T33" fmla="*/ 0 h 117"/>
                <a:gd name="T34" fmla="*/ 216 w 219"/>
                <a:gd name="T35" fmla="*/ 7 h 117"/>
                <a:gd name="T36" fmla="*/ 211 w 219"/>
                <a:gd name="T37" fmla="*/ 11 h 117"/>
                <a:gd name="T38" fmla="*/ 205 w 219"/>
                <a:gd name="T39" fmla="*/ 16 h 117"/>
                <a:gd name="T40" fmla="*/ 199 w 219"/>
                <a:gd name="T41" fmla="*/ 20 h 117"/>
                <a:gd name="T42" fmla="*/ 193 w 219"/>
                <a:gd name="T43" fmla="*/ 24 h 117"/>
                <a:gd name="T44" fmla="*/ 186 w 219"/>
                <a:gd name="T45" fmla="*/ 28 h 117"/>
                <a:gd name="T46" fmla="*/ 180 w 219"/>
                <a:gd name="T47" fmla="*/ 32 h 117"/>
                <a:gd name="T48" fmla="*/ 174 w 219"/>
                <a:gd name="T49" fmla="*/ 36 h 117"/>
                <a:gd name="T50" fmla="*/ 153 w 219"/>
                <a:gd name="T51" fmla="*/ 49 h 117"/>
                <a:gd name="T52" fmla="*/ 133 w 219"/>
                <a:gd name="T53" fmla="*/ 63 h 117"/>
                <a:gd name="T54" fmla="*/ 113 w 219"/>
                <a:gd name="T55" fmla="*/ 76 h 117"/>
                <a:gd name="T56" fmla="*/ 92 w 219"/>
                <a:gd name="T57" fmla="*/ 87 h 117"/>
                <a:gd name="T58" fmla="*/ 70 w 219"/>
                <a:gd name="T59" fmla="*/ 98 h 117"/>
                <a:gd name="T60" fmla="*/ 49 w 219"/>
                <a:gd name="T61" fmla="*/ 107 h 117"/>
                <a:gd name="T62" fmla="*/ 24 w 219"/>
                <a:gd name="T63" fmla="*/ 113 h 117"/>
                <a:gd name="T64" fmla="*/ 0 w 219"/>
                <a:gd name="T65" fmla="*/ 117 h 117"/>
                <a:gd name="T66" fmla="*/ 4 w 219"/>
                <a:gd name="T67" fmla="*/ 109 h 117"/>
                <a:gd name="T68" fmla="*/ 12 w 219"/>
                <a:gd name="T69" fmla="*/ 106 h 117"/>
                <a:gd name="T70" fmla="*/ 21 w 219"/>
                <a:gd name="T71" fmla="*/ 103 h 117"/>
                <a:gd name="T72" fmla="*/ 29 w 219"/>
                <a:gd name="T73" fmla="*/ 100 h 11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9"/>
                <a:gd name="T112" fmla="*/ 0 h 117"/>
                <a:gd name="T113" fmla="*/ 219 w 219"/>
                <a:gd name="T114" fmla="*/ 117 h 11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9" h="117">
                  <a:moveTo>
                    <a:pt x="29" y="100"/>
                  </a:moveTo>
                  <a:lnTo>
                    <a:pt x="52" y="95"/>
                  </a:lnTo>
                  <a:lnTo>
                    <a:pt x="73" y="87"/>
                  </a:lnTo>
                  <a:lnTo>
                    <a:pt x="92" y="77"/>
                  </a:lnTo>
                  <a:lnTo>
                    <a:pt x="110" y="65"/>
                  </a:lnTo>
                  <a:lnTo>
                    <a:pt x="127" y="53"/>
                  </a:lnTo>
                  <a:lnTo>
                    <a:pt x="145" y="40"/>
                  </a:lnTo>
                  <a:lnTo>
                    <a:pt x="164" y="28"/>
                  </a:lnTo>
                  <a:lnTo>
                    <a:pt x="184" y="18"/>
                  </a:lnTo>
                  <a:lnTo>
                    <a:pt x="188" y="15"/>
                  </a:lnTo>
                  <a:lnTo>
                    <a:pt x="193" y="11"/>
                  </a:lnTo>
                  <a:lnTo>
                    <a:pt x="197" y="8"/>
                  </a:lnTo>
                  <a:lnTo>
                    <a:pt x="202" y="4"/>
                  </a:lnTo>
                  <a:lnTo>
                    <a:pt x="205" y="2"/>
                  </a:lnTo>
                  <a:lnTo>
                    <a:pt x="210" y="0"/>
                  </a:lnTo>
                  <a:lnTo>
                    <a:pt x="214" y="0"/>
                  </a:lnTo>
                  <a:lnTo>
                    <a:pt x="219" y="0"/>
                  </a:lnTo>
                  <a:lnTo>
                    <a:pt x="216" y="7"/>
                  </a:lnTo>
                  <a:lnTo>
                    <a:pt x="211" y="11"/>
                  </a:lnTo>
                  <a:lnTo>
                    <a:pt x="205" y="16"/>
                  </a:lnTo>
                  <a:lnTo>
                    <a:pt x="199" y="20"/>
                  </a:lnTo>
                  <a:lnTo>
                    <a:pt x="193" y="24"/>
                  </a:lnTo>
                  <a:lnTo>
                    <a:pt x="186" y="28"/>
                  </a:lnTo>
                  <a:lnTo>
                    <a:pt x="180" y="32"/>
                  </a:lnTo>
                  <a:lnTo>
                    <a:pt x="174" y="36"/>
                  </a:lnTo>
                  <a:lnTo>
                    <a:pt x="153" y="49"/>
                  </a:lnTo>
                  <a:lnTo>
                    <a:pt x="133" y="63"/>
                  </a:lnTo>
                  <a:lnTo>
                    <a:pt x="113" y="76"/>
                  </a:lnTo>
                  <a:lnTo>
                    <a:pt x="92" y="87"/>
                  </a:lnTo>
                  <a:lnTo>
                    <a:pt x="70" y="98"/>
                  </a:lnTo>
                  <a:lnTo>
                    <a:pt x="49" y="107"/>
                  </a:lnTo>
                  <a:lnTo>
                    <a:pt x="24" y="113"/>
                  </a:lnTo>
                  <a:lnTo>
                    <a:pt x="0" y="117"/>
                  </a:lnTo>
                  <a:lnTo>
                    <a:pt x="4" y="109"/>
                  </a:lnTo>
                  <a:lnTo>
                    <a:pt x="12" y="106"/>
                  </a:lnTo>
                  <a:lnTo>
                    <a:pt x="21" y="103"/>
                  </a:lnTo>
                  <a:lnTo>
                    <a:pt x="29" y="1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Freeform 117"/>
            <p:cNvSpPr>
              <a:spLocks/>
            </p:cNvSpPr>
            <p:nvPr/>
          </p:nvSpPr>
          <p:spPr bwMode="auto">
            <a:xfrm>
              <a:off x="1535" y="2524"/>
              <a:ext cx="7" cy="45"/>
            </a:xfrm>
            <a:custGeom>
              <a:avLst/>
              <a:gdLst>
                <a:gd name="T0" fmla="*/ 2 w 13"/>
                <a:gd name="T1" fmla="*/ 0 h 90"/>
                <a:gd name="T2" fmla="*/ 8 w 13"/>
                <a:gd name="T3" fmla="*/ 0 h 90"/>
                <a:gd name="T4" fmla="*/ 10 w 13"/>
                <a:gd name="T5" fmla="*/ 4 h 90"/>
                <a:gd name="T6" fmla="*/ 11 w 13"/>
                <a:gd name="T7" fmla="*/ 8 h 90"/>
                <a:gd name="T8" fmla="*/ 13 w 13"/>
                <a:gd name="T9" fmla="*/ 13 h 90"/>
                <a:gd name="T10" fmla="*/ 10 w 13"/>
                <a:gd name="T11" fmla="*/ 90 h 90"/>
                <a:gd name="T12" fmla="*/ 0 w 13"/>
                <a:gd name="T13" fmla="*/ 90 h 90"/>
                <a:gd name="T14" fmla="*/ 1 w 13"/>
                <a:gd name="T15" fmla="*/ 67 h 90"/>
                <a:gd name="T16" fmla="*/ 3 w 13"/>
                <a:gd name="T17" fmla="*/ 45 h 90"/>
                <a:gd name="T18" fmla="*/ 3 w 13"/>
                <a:gd name="T19" fmla="*/ 22 h 90"/>
                <a:gd name="T20" fmla="*/ 2 w 13"/>
                <a:gd name="T21" fmla="*/ 0 h 9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"/>
                <a:gd name="T34" fmla="*/ 0 h 90"/>
                <a:gd name="T35" fmla="*/ 13 w 13"/>
                <a:gd name="T36" fmla="*/ 90 h 9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" h="90">
                  <a:moveTo>
                    <a:pt x="2" y="0"/>
                  </a:moveTo>
                  <a:lnTo>
                    <a:pt x="8" y="0"/>
                  </a:lnTo>
                  <a:lnTo>
                    <a:pt x="10" y="4"/>
                  </a:lnTo>
                  <a:lnTo>
                    <a:pt x="11" y="8"/>
                  </a:lnTo>
                  <a:lnTo>
                    <a:pt x="13" y="13"/>
                  </a:lnTo>
                  <a:lnTo>
                    <a:pt x="10" y="90"/>
                  </a:lnTo>
                  <a:lnTo>
                    <a:pt x="0" y="90"/>
                  </a:lnTo>
                  <a:lnTo>
                    <a:pt x="1" y="67"/>
                  </a:lnTo>
                  <a:lnTo>
                    <a:pt x="3" y="45"/>
                  </a:lnTo>
                  <a:lnTo>
                    <a:pt x="3" y="2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Freeform 118"/>
            <p:cNvSpPr>
              <a:spLocks/>
            </p:cNvSpPr>
            <p:nvPr/>
          </p:nvSpPr>
          <p:spPr bwMode="auto">
            <a:xfrm>
              <a:off x="1540" y="2821"/>
              <a:ext cx="9" cy="117"/>
            </a:xfrm>
            <a:custGeom>
              <a:avLst/>
              <a:gdLst>
                <a:gd name="T0" fmla="*/ 1 w 18"/>
                <a:gd name="T1" fmla="*/ 2 h 233"/>
                <a:gd name="T2" fmla="*/ 5 w 18"/>
                <a:gd name="T3" fmla="*/ 0 h 233"/>
                <a:gd name="T4" fmla="*/ 7 w 18"/>
                <a:gd name="T5" fmla="*/ 0 h 233"/>
                <a:gd name="T6" fmla="*/ 9 w 18"/>
                <a:gd name="T7" fmla="*/ 0 h 233"/>
                <a:gd name="T8" fmla="*/ 13 w 18"/>
                <a:gd name="T9" fmla="*/ 2 h 233"/>
                <a:gd name="T10" fmla="*/ 18 w 18"/>
                <a:gd name="T11" fmla="*/ 81 h 233"/>
                <a:gd name="T12" fmla="*/ 15 w 18"/>
                <a:gd name="T13" fmla="*/ 215 h 233"/>
                <a:gd name="T14" fmla="*/ 17 w 18"/>
                <a:gd name="T15" fmla="*/ 217 h 233"/>
                <a:gd name="T16" fmla="*/ 18 w 18"/>
                <a:gd name="T17" fmla="*/ 220 h 233"/>
                <a:gd name="T18" fmla="*/ 17 w 18"/>
                <a:gd name="T19" fmla="*/ 223 h 233"/>
                <a:gd name="T20" fmla="*/ 17 w 18"/>
                <a:gd name="T21" fmla="*/ 225 h 233"/>
                <a:gd name="T22" fmla="*/ 15 w 18"/>
                <a:gd name="T23" fmla="*/ 228 h 233"/>
                <a:gd name="T24" fmla="*/ 10 w 18"/>
                <a:gd name="T25" fmla="*/ 231 h 233"/>
                <a:gd name="T26" fmla="*/ 6 w 18"/>
                <a:gd name="T27" fmla="*/ 232 h 233"/>
                <a:gd name="T28" fmla="*/ 2 w 18"/>
                <a:gd name="T29" fmla="*/ 233 h 233"/>
                <a:gd name="T30" fmla="*/ 0 w 18"/>
                <a:gd name="T31" fmla="*/ 177 h 233"/>
                <a:gd name="T32" fmla="*/ 5 w 18"/>
                <a:gd name="T33" fmla="*/ 118 h 233"/>
                <a:gd name="T34" fmla="*/ 8 w 18"/>
                <a:gd name="T35" fmla="*/ 60 h 233"/>
                <a:gd name="T36" fmla="*/ 1 w 18"/>
                <a:gd name="T37" fmla="*/ 2 h 23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8"/>
                <a:gd name="T58" fmla="*/ 0 h 233"/>
                <a:gd name="T59" fmla="*/ 18 w 18"/>
                <a:gd name="T60" fmla="*/ 233 h 23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8" h="233">
                  <a:moveTo>
                    <a:pt x="1" y="2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2"/>
                  </a:lnTo>
                  <a:lnTo>
                    <a:pt x="18" y="81"/>
                  </a:lnTo>
                  <a:lnTo>
                    <a:pt x="15" y="215"/>
                  </a:lnTo>
                  <a:lnTo>
                    <a:pt x="17" y="217"/>
                  </a:lnTo>
                  <a:lnTo>
                    <a:pt x="18" y="220"/>
                  </a:lnTo>
                  <a:lnTo>
                    <a:pt x="17" y="223"/>
                  </a:lnTo>
                  <a:lnTo>
                    <a:pt x="17" y="225"/>
                  </a:lnTo>
                  <a:lnTo>
                    <a:pt x="15" y="228"/>
                  </a:lnTo>
                  <a:lnTo>
                    <a:pt x="10" y="231"/>
                  </a:lnTo>
                  <a:lnTo>
                    <a:pt x="6" y="232"/>
                  </a:lnTo>
                  <a:lnTo>
                    <a:pt x="2" y="233"/>
                  </a:lnTo>
                  <a:lnTo>
                    <a:pt x="0" y="177"/>
                  </a:lnTo>
                  <a:lnTo>
                    <a:pt x="5" y="118"/>
                  </a:lnTo>
                  <a:lnTo>
                    <a:pt x="8" y="6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Freeform 119"/>
            <p:cNvSpPr>
              <a:spLocks/>
            </p:cNvSpPr>
            <p:nvPr/>
          </p:nvSpPr>
          <p:spPr bwMode="auto">
            <a:xfrm>
              <a:off x="1543" y="2955"/>
              <a:ext cx="45" cy="139"/>
            </a:xfrm>
            <a:custGeom>
              <a:avLst/>
              <a:gdLst>
                <a:gd name="T0" fmla="*/ 5 w 89"/>
                <a:gd name="T1" fmla="*/ 0 h 278"/>
                <a:gd name="T2" fmla="*/ 10 w 89"/>
                <a:gd name="T3" fmla="*/ 0 h 278"/>
                <a:gd name="T4" fmla="*/ 16 w 89"/>
                <a:gd name="T5" fmla="*/ 36 h 278"/>
                <a:gd name="T6" fmla="*/ 22 w 89"/>
                <a:gd name="T7" fmla="*/ 73 h 278"/>
                <a:gd name="T8" fmla="*/ 28 w 89"/>
                <a:gd name="T9" fmla="*/ 108 h 278"/>
                <a:gd name="T10" fmla="*/ 34 w 89"/>
                <a:gd name="T11" fmla="*/ 143 h 278"/>
                <a:gd name="T12" fmla="*/ 43 w 89"/>
                <a:gd name="T13" fmla="*/ 177 h 278"/>
                <a:gd name="T14" fmla="*/ 54 w 89"/>
                <a:gd name="T15" fmla="*/ 211 h 278"/>
                <a:gd name="T16" fmla="*/ 69 w 89"/>
                <a:gd name="T17" fmla="*/ 243 h 278"/>
                <a:gd name="T18" fmla="*/ 89 w 89"/>
                <a:gd name="T19" fmla="*/ 273 h 278"/>
                <a:gd name="T20" fmla="*/ 86 w 89"/>
                <a:gd name="T21" fmla="*/ 275 h 278"/>
                <a:gd name="T22" fmla="*/ 84 w 89"/>
                <a:gd name="T23" fmla="*/ 276 h 278"/>
                <a:gd name="T24" fmla="*/ 82 w 89"/>
                <a:gd name="T25" fmla="*/ 278 h 278"/>
                <a:gd name="T26" fmla="*/ 78 w 89"/>
                <a:gd name="T27" fmla="*/ 278 h 278"/>
                <a:gd name="T28" fmla="*/ 69 w 89"/>
                <a:gd name="T29" fmla="*/ 266 h 278"/>
                <a:gd name="T30" fmla="*/ 60 w 89"/>
                <a:gd name="T31" fmla="*/ 255 h 278"/>
                <a:gd name="T32" fmla="*/ 52 w 89"/>
                <a:gd name="T33" fmla="*/ 243 h 278"/>
                <a:gd name="T34" fmla="*/ 45 w 89"/>
                <a:gd name="T35" fmla="*/ 231 h 278"/>
                <a:gd name="T36" fmla="*/ 38 w 89"/>
                <a:gd name="T37" fmla="*/ 219 h 278"/>
                <a:gd name="T38" fmla="*/ 31 w 89"/>
                <a:gd name="T39" fmla="*/ 206 h 278"/>
                <a:gd name="T40" fmla="*/ 26 w 89"/>
                <a:gd name="T41" fmla="*/ 193 h 278"/>
                <a:gd name="T42" fmla="*/ 22 w 89"/>
                <a:gd name="T43" fmla="*/ 180 h 278"/>
                <a:gd name="T44" fmla="*/ 0 w 89"/>
                <a:gd name="T45" fmla="*/ 17 h 278"/>
                <a:gd name="T46" fmla="*/ 0 w 89"/>
                <a:gd name="T47" fmla="*/ 13 h 278"/>
                <a:gd name="T48" fmla="*/ 0 w 89"/>
                <a:gd name="T49" fmla="*/ 7 h 278"/>
                <a:gd name="T50" fmla="*/ 1 w 89"/>
                <a:gd name="T51" fmla="*/ 2 h 278"/>
                <a:gd name="T52" fmla="*/ 5 w 89"/>
                <a:gd name="T53" fmla="*/ 0 h 27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9"/>
                <a:gd name="T82" fmla="*/ 0 h 278"/>
                <a:gd name="T83" fmla="*/ 89 w 89"/>
                <a:gd name="T84" fmla="*/ 278 h 27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9" h="278">
                  <a:moveTo>
                    <a:pt x="5" y="0"/>
                  </a:moveTo>
                  <a:lnTo>
                    <a:pt x="10" y="0"/>
                  </a:lnTo>
                  <a:lnTo>
                    <a:pt x="16" y="36"/>
                  </a:lnTo>
                  <a:lnTo>
                    <a:pt x="22" y="73"/>
                  </a:lnTo>
                  <a:lnTo>
                    <a:pt x="28" y="108"/>
                  </a:lnTo>
                  <a:lnTo>
                    <a:pt x="34" y="143"/>
                  </a:lnTo>
                  <a:lnTo>
                    <a:pt x="43" y="177"/>
                  </a:lnTo>
                  <a:lnTo>
                    <a:pt x="54" y="211"/>
                  </a:lnTo>
                  <a:lnTo>
                    <a:pt x="69" y="243"/>
                  </a:lnTo>
                  <a:lnTo>
                    <a:pt x="89" y="273"/>
                  </a:lnTo>
                  <a:lnTo>
                    <a:pt x="86" y="275"/>
                  </a:lnTo>
                  <a:lnTo>
                    <a:pt x="84" y="276"/>
                  </a:lnTo>
                  <a:lnTo>
                    <a:pt x="82" y="278"/>
                  </a:lnTo>
                  <a:lnTo>
                    <a:pt x="78" y="278"/>
                  </a:lnTo>
                  <a:lnTo>
                    <a:pt x="69" y="266"/>
                  </a:lnTo>
                  <a:lnTo>
                    <a:pt x="60" y="255"/>
                  </a:lnTo>
                  <a:lnTo>
                    <a:pt x="52" y="243"/>
                  </a:lnTo>
                  <a:lnTo>
                    <a:pt x="45" y="231"/>
                  </a:lnTo>
                  <a:lnTo>
                    <a:pt x="38" y="219"/>
                  </a:lnTo>
                  <a:lnTo>
                    <a:pt x="31" y="206"/>
                  </a:lnTo>
                  <a:lnTo>
                    <a:pt x="26" y="193"/>
                  </a:lnTo>
                  <a:lnTo>
                    <a:pt x="22" y="180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7"/>
                  </a:lnTo>
                  <a:lnTo>
                    <a:pt x="1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Freeform 120"/>
            <p:cNvSpPr>
              <a:spLocks/>
            </p:cNvSpPr>
            <p:nvPr/>
          </p:nvSpPr>
          <p:spPr bwMode="auto">
            <a:xfrm>
              <a:off x="1538" y="2571"/>
              <a:ext cx="63" cy="57"/>
            </a:xfrm>
            <a:custGeom>
              <a:avLst/>
              <a:gdLst>
                <a:gd name="T0" fmla="*/ 13 w 127"/>
                <a:gd name="T1" fmla="*/ 4 h 113"/>
                <a:gd name="T2" fmla="*/ 25 w 127"/>
                <a:gd name="T3" fmla="*/ 0 h 113"/>
                <a:gd name="T4" fmla="*/ 35 w 127"/>
                <a:gd name="T5" fmla="*/ 1 h 113"/>
                <a:gd name="T6" fmla="*/ 44 w 127"/>
                <a:gd name="T7" fmla="*/ 7 h 113"/>
                <a:gd name="T8" fmla="*/ 52 w 127"/>
                <a:gd name="T9" fmla="*/ 14 h 113"/>
                <a:gd name="T10" fmla="*/ 60 w 127"/>
                <a:gd name="T11" fmla="*/ 23 h 113"/>
                <a:gd name="T12" fmla="*/ 67 w 127"/>
                <a:gd name="T13" fmla="*/ 32 h 113"/>
                <a:gd name="T14" fmla="*/ 75 w 127"/>
                <a:gd name="T15" fmla="*/ 40 h 113"/>
                <a:gd name="T16" fmla="*/ 83 w 127"/>
                <a:gd name="T17" fmla="*/ 46 h 113"/>
                <a:gd name="T18" fmla="*/ 91 w 127"/>
                <a:gd name="T19" fmla="*/ 55 h 113"/>
                <a:gd name="T20" fmla="*/ 98 w 127"/>
                <a:gd name="T21" fmla="*/ 63 h 113"/>
                <a:gd name="T22" fmla="*/ 105 w 127"/>
                <a:gd name="T23" fmla="*/ 71 h 113"/>
                <a:gd name="T24" fmla="*/ 110 w 127"/>
                <a:gd name="T25" fmla="*/ 78 h 113"/>
                <a:gd name="T26" fmla="*/ 114 w 127"/>
                <a:gd name="T27" fmla="*/ 85 h 113"/>
                <a:gd name="T28" fmla="*/ 119 w 127"/>
                <a:gd name="T29" fmla="*/ 92 h 113"/>
                <a:gd name="T30" fmla="*/ 123 w 127"/>
                <a:gd name="T31" fmla="*/ 100 h 113"/>
                <a:gd name="T32" fmla="*/ 127 w 127"/>
                <a:gd name="T33" fmla="*/ 109 h 113"/>
                <a:gd name="T34" fmla="*/ 125 w 127"/>
                <a:gd name="T35" fmla="*/ 111 h 113"/>
                <a:gd name="T36" fmla="*/ 123 w 127"/>
                <a:gd name="T37" fmla="*/ 113 h 113"/>
                <a:gd name="T38" fmla="*/ 120 w 127"/>
                <a:gd name="T39" fmla="*/ 113 h 113"/>
                <a:gd name="T40" fmla="*/ 117 w 127"/>
                <a:gd name="T41" fmla="*/ 113 h 113"/>
                <a:gd name="T42" fmla="*/ 108 w 127"/>
                <a:gd name="T43" fmla="*/ 100 h 113"/>
                <a:gd name="T44" fmla="*/ 98 w 127"/>
                <a:gd name="T45" fmla="*/ 87 h 113"/>
                <a:gd name="T46" fmla="*/ 89 w 127"/>
                <a:gd name="T47" fmla="*/ 75 h 113"/>
                <a:gd name="T48" fmla="*/ 79 w 127"/>
                <a:gd name="T49" fmla="*/ 62 h 113"/>
                <a:gd name="T50" fmla="*/ 68 w 127"/>
                <a:gd name="T51" fmla="*/ 49 h 113"/>
                <a:gd name="T52" fmla="*/ 58 w 127"/>
                <a:gd name="T53" fmla="*/ 37 h 113"/>
                <a:gd name="T54" fmla="*/ 46 w 127"/>
                <a:gd name="T55" fmla="*/ 24 h 113"/>
                <a:gd name="T56" fmla="*/ 34 w 127"/>
                <a:gd name="T57" fmla="*/ 11 h 113"/>
                <a:gd name="T58" fmla="*/ 2 w 127"/>
                <a:gd name="T59" fmla="*/ 23 h 113"/>
                <a:gd name="T60" fmla="*/ 0 w 127"/>
                <a:gd name="T61" fmla="*/ 17 h 113"/>
                <a:gd name="T62" fmla="*/ 4 w 127"/>
                <a:gd name="T63" fmla="*/ 11 h 113"/>
                <a:gd name="T64" fmla="*/ 8 w 127"/>
                <a:gd name="T65" fmla="*/ 8 h 113"/>
                <a:gd name="T66" fmla="*/ 13 w 127"/>
                <a:gd name="T67" fmla="*/ 4 h 11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7"/>
                <a:gd name="T103" fmla="*/ 0 h 113"/>
                <a:gd name="T104" fmla="*/ 127 w 127"/>
                <a:gd name="T105" fmla="*/ 113 h 11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7" h="113">
                  <a:moveTo>
                    <a:pt x="13" y="4"/>
                  </a:moveTo>
                  <a:lnTo>
                    <a:pt x="25" y="0"/>
                  </a:lnTo>
                  <a:lnTo>
                    <a:pt x="35" y="1"/>
                  </a:lnTo>
                  <a:lnTo>
                    <a:pt x="44" y="7"/>
                  </a:lnTo>
                  <a:lnTo>
                    <a:pt x="52" y="14"/>
                  </a:lnTo>
                  <a:lnTo>
                    <a:pt x="60" y="23"/>
                  </a:lnTo>
                  <a:lnTo>
                    <a:pt x="67" y="32"/>
                  </a:lnTo>
                  <a:lnTo>
                    <a:pt x="75" y="40"/>
                  </a:lnTo>
                  <a:lnTo>
                    <a:pt x="83" y="46"/>
                  </a:lnTo>
                  <a:lnTo>
                    <a:pt x="91" y="55"/>
                  </a:lnTo>
                  <a:lnTo>
                    <a:pt x="98" y="63"/>
                  </a:lnTo>
                  <a:lnTo>
                    <a:pt x="105" y="71"/>
                  </a:lnTo>
                  <a:lnTo>
                    <a:pt x="110" y="78"/>
                  </a:lnTo>
                  <a:lnTo>
                    <a:pt x="114" y="85"/>
                  </a:lnTo>
                  <a:lnTo>
                    <a:pt x="119" y="92"/>
                  </a:lnTo>
                  <a:lnTo>
                    <a:pt x="123" y="100"/>
                  </a:lnTo>
                  <a:lnTo>
                    <a:pt x="127" y="109"/>
                  </a:lnTo>
                  <a:lnTo>
                    <a:pt x="125" y="111"/>
                  </a:lnTo>
                  <a:lnTo>
                    <a:pt x="123" y="113"/>
                  </a:lnTo>
                  <a:lnTo>
                    <a:pt x="120" y="113"/>
                  </a:lnTo>
                  <a:lnTo>
                    <a:pt x="117" y="113"/>
                  </a:lnTo>
                  <a:lnTo>
                    <a:pt x="108" y="100"/>
                  </a:lnTo>
                  <a:lnTo>
                    <a:pt x="98" y="87"/>
                  </a:lnTo>
                  <a:lnTo>
                    <a:pt x="89" y="75"/>
                  </a:lnTo>
                  <a:lnTo>
                    <a:pt x="79" y="62"/>
                  </a:lnTo>
                  <a:lnTo>
                    <a:pt x="68" y="49"/>
                  </a:lnTo>
                  <a:lnTo>
                    <a:pt x="58" y="37"/>
                  </a:lnTo>
                  <a:lnTo>
                    <a:pt x="46" y="24"/>
                  </a:lnTo>
                  <a:lnTo>
                    <a:pt x="34" y="11"/>
                  </a:lnTo>
                  <a:lnTo>
                    <a:pt x="2" y="23"/>
                  </a:lnTo>
                  <a:lnTo>
                    <a:pt x="0" y="17"/>
                  </a:lnTo>
                  <a:lnTo>
                    <a:pt x="4" y="11"/>
                  </a:lnTo>
                  <a:lnTo>
                    <a:pt x="8" y="8"/>
                  </a:lnTo>
                  <a:lnTo>
                    <a:pt x="13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Freeform 121"/>
            <p:cNvSpPr>
              <a:spLocks/>
            </p:cNvSpPr>
            <p:nvPr/>
          </p:nvSpPr>
          <p:spPr bwMode="auto">
            <a:xfrm>
              <a:off x="1557" y="3112"/>
              <a:ext cx="29" cy="16"/>
            </a:xfrm>
            <a:custGeom>
              <a:avLst/>
              <a:gdLst>
                <a:gd name="T0" fmla="*/ 5 w 58"/>
                <a:gd name="T1" fmla="*/ 0 h 31"/>
                <a:gd name="T2" fmla="*/ 12 w 58"/>
                <a:gd name="T3" fmla="*/ 3 h 31"/>
                <a:gd name="T4" fmla="*/ 18 w 58"/>
                <a:gd name="T5" fmla="*/ 6 h 31"/>
                <a:gd name="T6" fmla="*/ 25 w 58"/>
                <a:gd name="T7" fmla="*/ 9 h 31"/>
                <a:gd name="T8" fmla="*/ 30 w 58"/>
                <a:gd name="T9" fmla="*/ 12 h 31"/>
                <a:gd name="T10" fmla="*/ 37 w 58"/>
                <a:gd name="T11" fmla="*/ 15 h 31"/>
                <a:gd name="T12" fmla="*/ 43 w 58"/>
                <a:gd name="T13" fmla="*/ 19 h 31"/>
                <a:gd name="T14" fmla="*/ 50 w 58"/>
                <a:gd name="T15" fmla="*/ 21 h 31"/>
                <a:gd name="T16" fmla="*/ 57 w 58"/>
                <a:gd name="T17" fmla="*/ 23 h 31"/>
                <a:gd name="T18" fmla="*/ 58 w 58"/>
                <a:gd name="T19" fmla="*/ 26 h 31"/>
                <a:gd name="T20" fmla="*/ 57 w 58"/>
                <a:gd name="T21" fmla="*/ 27 h 31"/>
                <a:gd name="T22" fmla="*/ 55 w 58"/>
                <a:gd name="T23" fmla="*/ 29 h 31"/>
                <a:gd name="T24" fmla="*/ 53 w 58"/>
                <a:gd name="T25" fmla="*/ 31 h 31"/>
                <a:gd name="T26" fmla="*/ 47 w 58"/>
                <a:gd name="T27" fmla="*/ 30 h 31"/>
                <a:gd name="T28" fmla="*/ 38 w 58"/>
                <a:gd name="T29" fmla="*/ 28 h 31"/>
                <a:gd name="T30" fmla="*/ 30 w 58"/>
                <a:gd name="T31" fmla="*/ 26 h 31"/>
                <a:gd name="T32" fmla="*/ 23 w 58"/>
                <a:gd name="T33" fmla="*/ 23 h 31"/>
                <a:gd name="T34" fmla="*/ 17 w 58"/>
                <a:gd name="T35" fmla="*/ 20 h 31"/>
                <a:gd name="T36" fmla="*/ 11 w 58"/>
                <a:gd name="T37" fmla="*/ 15 h 31"/>
                <a:gd name="T38" fmla="*/ 5 w 58"/>
                <a:gd name="T39" fmla="*/ 11 h 31"/>
                <a:gd name="T40" fmla="*/ 0 w 58"/>
                <a:gd name="T41" fmla="*/ 4 h 31"/>
                <a:gd name="T42" fmla="*/ 5 w 58"/>
                <a:gd name="T43" fmla="*/ 0 h 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8"/>
                <a:gd name="T67" fmla="*/ 0 h 31"/>
                <a:gd name="T68" fmla="*/ 58 w 58"/>
                <a:gd name="T69" fmla="*/ 31 h 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8" h="31">
                  <a:moveTo>
                    <a:pt x="5" y="0"/>
                  </a:moveTo>
                  <a:lnTo>
                    <a:pt x="12" y="3"/>
                  </a:lnTo>
                  <a:lnTo>
                    <a:pt x="18" y="6"/>
                  </a:lnTo>
                  <a:lnTo>
                    <a:pt x="25" y="9"/>
                  </a:lnTo>
                  <a:lnTo>
                    <a:pt x="30" y="12"/>
                  </a:lnTo>
                  <a:lnTo>
                    <a:pt x="37" y="15"/>
                  </a:lnTo>
                  <a:lnTo>
                    <a:pt x="43" y="19"/>
                  </a:lnTo>
                  <a:lnTo>
                    <a:pt x="50" y="21"/>
                  </a:lnTo>
                  <a:lnTo>
                    <a:pt x="57" y="23"/>
                  </a:lnTo>
                  <a:lnTo>
                    <a:pt x="58" y="26"/>
                  </a:lnTo>
                  <a:lnTo>
                    <a:pt x="57" y="27"/>
                  </a:lnTo>
                  <a:lnTo>
                    <a:pt x="55" y="29"/>
                  </a:lnTo>
                  <a:lnTo>
                    <a:pt x="53" y="31"/>
                  </a:lnTo>
                  <a:lnTo>
                    <a:pt x="47" y="30"/>
                  </a:lnTo>
                  <a:lnTo>
                    <a:pt x="38" y="28"/>
                  </a:lnTo>
                  <a:lnTo>
                    <a:pt x="30" y="26"/>
                  </a:lnTo>
                  <a:lnTo>
                    <a:pt x="23" y="23"/>
                  </a:lnTo>
                  <a:lnTo>
                    <a:pt x="17" y="20"/>
                  </a:lnTo>
                  <a:lnTo>
                    <a:pt x="11" y="15"/>
                  </a:lnTo>
                  <a:lnTo>
                    <a:pt x="5" y="11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Freeform 122"/>
            <p:cNvSpPr>
              <a:spLocks/>
            </p:cNvSpPr>
            <p:nvPr/>
          </p:nvSpPr>
          <p:spPr bwMode="auto">
            <a:xfrm>
              <a:off x="1575" y="3213"/>
              <a:ext cx="13" cy="7"/>
            </a:xfrm>
            <a:custGeom>
              <a:avLst/>
              <a:gdLst>
                <a:gd name="T0" fmla="*/ 14 w 26"/>
                <a:gd name="T1" fmla="*/ 0 h 15"/>
                <a:gd name="T2" fmla="*/ 18 w 26"/>
                <a:gd name="T3" fmla="*/ 2 h 15"/>
                <a:gd name="T4" fmla="*/ 20 w 26"/>
                <a:gd name="T5" fmla="*/ 3 h 15"/>
                <a:gd name="T6" fmla="*/ 22 w 26"/>
                <a:gd name="T7" fmla="*/ 4 h 15"/>
                <a:gd name="T8" fmla="*/ 24 w 26"/>
                <a:gd name="T9" fmla="*/ 4 h 15"/>
                <a:gd name="T10" fmla="*/ 26 w 26"/>
                <a:gd name="T11" fmla="*/ 8 h 15"/>
                <a:gd name="T12" fmla="*/ 24 w 26"/>
                <a:gd name="T13" fmla="*/ 11 h 15"/>
                <a:gd name="T14" fmla="*/ 22 w 26"/>
                <a:gd name="T15" fmla="*/ 14 h 15"/>
                <a:gd name="T16" fmla="*/ 20 w 26"/>
                <a:gd name="T17" fmla="*/ 15 h 15"/>
                <a:gd name="T18" fmla="*/ 13 w 26"/>
                <a:gd name="T19" fmla="*/ 11 h 15"/>
                <a:gd name="T20" fmla="*/ 5 w 26"/>
                <a:gd name="T21" fmla="*/ 11 h 15"/>
                <a:gd name="T22" fmla="*/ 0 w 26"/>
                <a:gd name="T23" fmla="*/ 9 h 15"/>
                <a:gd name="T24" fmla="*/ 3 w 26"/>
                <a:gd name="T25" fmla="*/ 1 h 15"/>
                <a:gd name="T26" fmla="*/ 14 w 26"/>
                <a:gd name="T27" fmla="*/ 0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"/>
                <a:gd name="T43" fmla="*/ 0 h 15"/>
                <a:gd name="T44" fmla="*/ 26 w 26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" h="15">
                  <a:moveTo>
                    <a:pt x="14" y="0"/>
                  </a:moveTo>
                  <a:lnTo>
                    <a:pt x="18" y="2"/>
                  </a:lnTo>
                  <a:lnTo>
                    <a:pt x="20" y="3"/>
                  </a:lnTo>
                  <a:lnTo>
                    <a:pt x="22" y="4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4" y="11"/>
                  </a:lnTo>
                  <a:lnTo>
                    <a:pt x="22" y="14"/>
                  </a:lnTo>
                  <a:lnTo>
                    <a:pt x="20" y="15"/>
                  </a:lnTo>
                  <a:lnTo>
                    <a:pt x="13" y="11"/>
                  </a:lnTo>
                  <a:lnTo>
                    <a:pt x="5" y="11"/>
                  </a:lnTo>
                  <a:lnTo>
                    <a:pt x="0" y="9"/>
                  </a:lnTo>
                  <a:lnTo>
                    <a:pt x="3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Freeform 123"/>
            <p:cNvSpPr>
              <a:spLocks/>
            </p:cNvSpPr>
            <p:nvPr/>
          </p:nvSpPr>
          <p:spPr bwMode="auto">
            <a:xfrm>
              <a:off x="1586" y="2650"/>
              <a:ext cx="13" cy="72"/>
            </a:xfrm>
            <a:custGeom>
              <a:avLst/>
              <a:gdLst>
                <a:gd name="T0" fmla="*/ 16 w 28"/>
                <a:gd name="T1" fmla="*/ 0 h 146"/>
                <a:gd name="T2" fmla="*/ 20 w 28"/>
                <a:gd name="T3" fmla="*/ 0 h 146"/>
                <a:gd name="T4" fmla="*/ 23 w 28"/>
                <a:gd name="T5" fmla="*/ 0 h 146"/>
                <a:gd name="T6" fmla="*/ 25 w 28"/>
                <a:gd name="T7" fmla="*/ 2 h 146"/>
                <a:gd name="T8" fmla="*/ 28 w 28"/>
                <a:gd name="T9" fmla="*/ 4 h 146"/>
                <a:gd name="T10" fmla="*/ 22 w 28"/>
                <a:gd name="T11" fmla="*/ 38 h 146"/>
                <a:gd name="T12" fmla="*/ 16 w 28"/>
                <a:gd name="T13" fmla="*/ 72 h 146"/>
                <a:gd name="T14" fmla="*/ 12 w 28"/>
                <a:gd name="T15" fmla="*/ 106 h 146"/>
                <a:gd name="T16" fmla="*/ 14 w 28"/>
                <a:gd name="T17" fmla="*/ 142 h 146"/>
                <a:gd name="T18" fmla="*/ 10 w 28"/>
                <a:gd name="T19" fmla="*/ 144 h 146"/>
                <a:gd name="T20" fmla="*/ 7 w 28"/>
                <a:gd name="T21" fmla="*/ 146 h 146"/>
                <a:gd name="T22" fmla="*/ 3 w 28"/>
                <a:gd name="T23" fmla="*/ 146 h 146"/>
                <a:gd name="T24" fmla="*/ 0 w 28"/>
                <a:gd name="T25" fmla="*/ 143 h 146"/>
                <a:gd name="T26" fmla="*/ 0 w 28"/>
                <a:gd name="T27" fmla="*/ 106 h 146"/>
                <a:gd name="T28" fmla="*/ 5 w 28"/>
                <a:gd name="T29" fmla="*/ 71 h 146"/>
                <a:gd name="T30" fmla="*/ 12 w 28"/>
                <a:gd name="T31" fmla="*/ 36 h 146"/>
                <a:gd name="T32" fmla="*/ 16 w 28"/>
                <a:gd name="T33" fmla="*/ 0 h 1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146"/>
                <a:gd name="T53" fmla="*/ 28 w 28"/>
                <a:gd name="T54" fmla="*/ 146 h 1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146">
                  <a:moveTo>
                    <a:pt x="16" y="0"/>
                  </a:moveTo>
                  <a:lnTo>
                    <a:pt x="20" y="0"/>
                  </a:lnTo>
                  <a:lnTo>
                    <a:pt x="23" y="0"/>
                  </a:lnTo>
                  <a:lnTo>
                    <a:pt x="25" y="2"/>
                  </a:lnTo>
                  <a:lnTo>
                    <a:pt x="28" y="4"/>
                  </a:lnTo>
                  <a:lnTo>
                    <a:pt x="22" y="38"/>
                  </a:lnTo>
                  <a:lnTo>
                    <a:pt x="16" y="72"/>
                  </a:lnTo>
                  <a:lnTo>
                    <a:pt x="12" y="106"/>
                  </a:lnTo>
                  <a:lnTo>
                    <a:pt x="14" y="142"/>
                  </a:lnTo>
                  <a:lnTo>
                    <a:pt x="10" y="144"/>
                  </a:lnTo>
                  <a:lnTo>
                    <a:pt x="7" y="146"/>
                  </a:lnTo>
                  <a:lnTo>
                    <a:pt x="3" y="146"/>
                  </a:lnTo>
                  <a:lnTo>
                    <a:pt x="0" y="143"/>
                  </a:lnTo>
                  <a:lnTo>
                    <a:pt x="0" y="106"/>
                  </a:lnTo>
                  <a:lnTo>
                    <a:pt x="5" y="71"/>
                  </a:lnTo>
                  <a:lnTo>
                    <a:pt x="12" y="3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3" name="Freeform 124"/>
            <p:cNvSpPr>
              <a:spLocks/>
            </p:cNvSpPr>
            <p:nvPr/>
          </p:nvSpPr>
          <p:spPr bwMode="auto">
            <a:xfrm>
              <a:off x="1594" y="2741"/>
              <a:ext cx="29" cy="103"/>
            </a:xfrm>
            <a:custGeom>
              <a:avLst/>
              <a:gdLst>
                <a:gd name="T0" fmla="*/ 0 w 59"/>
                <a:gd name="T1" fmla="*/ 0 h 206"/>
                <a:gd name="T2" fmla="*/ 11 w 59"/>
                <a:gd name="T3" fmla="*/ 6 h 206"/>
                <a:gd name="T4" fmla="*/ 14 w 59"/>
                <a:gd name="T5" fmla="*/ 19 h 206"/>
                <a:gd name="T6" fmla="*/ 16 w 59"/>
                <a:gd name="T7" fmla="*/ 35 h 206"/>
                <a:gd name="T8" fmla="*/ 21 w 59"/>
                <a:gd name="T9" fmla="*/ 49 h 206"/>
                <a:gd name="T10" fmla="*/ 28 w 59"/>
                <a:gd name="T11" fmla="*/ 67 h 206"/>
                <a:gd name="T12" fmla="*/ 32 w 59"/>
                <a:gd name="T13" fmla="*/ 87 h 206"/>
                <a:gd name="T14" fmla="*/ 38 w 59"/>
                <a:gd name="T15" fmla="*/ 107 h 206"/>
                <a:gd name="T16" fmla="*/ 42 w 59"/>
                <a:gd name="T17" fmla="*/ 126 h 206"/>
                <a:gd name="T18" fmla="*/ 46 w 59"/>
                <a:gd name="T19" fmla="*/ 146 h 206"/>
                <a:gd name="T20" fmla="*/ 50 w 59"/>
                <a:gd name="T21" fmla="*/ 165 h 206"/>
                <a:gd name="T22" fmla="*/ 54 w 59"/>
                <a:gd name="T23" fmla="*/ 185 h 206"/>
                <a:gd name="T24" fmla="*/ 59 w 59"/>
                <a:gd name="T25" fmla="*/ 205 h 206"/>
                <a:gd name="T26" fmla="*/ 52 w 59"/>
                <a:gd name="T27" fmla="*/ 206 h 206"/>
                <a:gd name="T28" fmla="*/ 50 w 59"/>
                <a:gd name="T29" fmla="*/ 201 h 206"/>
                <a:gd name="T30" fmla="*/ 47 w 59"/>
                <a:gd name="T31" fmla="*/ 193 h 206"/>
                <a:gd name="T32" fmla="*/ 44 w 59"/>
                <a:gd name="T33" fmla="*/ 187 h 206"/>
                <a:gd name="T34" fmla="*/ 38 w 59"/>
                <a:gd name="T35" fmla="*/ 164 h 206"/>
                <a:gd name="T36" fmla="*/ 34 w 59"/>
                <a:gd name="T37" fmla="*/ 140 h 206"/>
                <a:gd name="T38" fmla="*/ 28 w 59"/>
                <a:gd name="T39" fmla="*/ 117 h 206"/>
                <a:gd name="T40" fmla="*/ 22 w 59"/>
                <a:gd name="T41" fmla="*/ 94 h 206"/>
                <a:gd name="T42" fmla="*/ 16 w 59"/>
                <a:gd name="T43" fmla="*/ 71 h 206"/>
                <a:gd name="T44" fmla="*/ 11 w 59"/>
                <a:gd name="T45" fmla="*/ 47 h 206"/>
                <a:gd name="T46" fmla="*/ 5 w 59"/>
                <a:gd name="T47" fmla="*/ 24 h 206"/>
                <a:gd name="T48" fmla="*/ 0 w 59"/>
                <a:gd name="T49" fmla="*/ 0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9"/>
                <a:gd name="T76" fmla="*/ 0 h 206"/>
                <a:gd name="T77" fmla="*/ 59 w 59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9" h="206">
                  <a:moveTo>
                    <a:pt x="0" y="0"/>
                  </a:moveTo>
                  <a:lnTo>
                    <a:pt x="11" y="6"/>
                  </a:lnTo>
                  <a:lnTo>
                    <a:pt x="14" y="19"/>
                  </a:lnTo>
                  <a:lnTo>
                    <a:pt x="16" y="35"/>
                  </a:lnTo>
                  <a:lnTo>
                    <a:pt x="21" y="49"/>
                  </a:lnTo>
                  <a:lnTo>
                    <a:pt x="28" y="67"/>
                  </a:lnTo>
                  <a:lnTo>
                    <a:pt x="32" y="87"/>
                  </a:lnTo>
                  <a:lnTo>
                    <a:pt x="38" y="107"/>
                  </a:lnTo>
                  <a:lnTo>
                    <a:pt x="42" y="126"/>
                  </a:lnTo>
                  <a:lnTo>
                    <a:pt x="46" y="146"/>
                  </a:lnTo>
                  <a:lnTo>
                    <a:pt x="50" y="165"/>
                  </a:lnTo>
                  <a:lnTo>
                    <a:pt x="54" y="185"/>
                  </a:lnTo>
                  <a:lnTo>
                    <a:pt x="59" y="205"/>
                  </a:lnTo>
                  <a:lnTo>
                    <a:pt x="52" y="206"/>
                  </a:lnTo>
                  <a:lnTo>
                    <a:pt x="50" y="201"/>
                  </a:lnTo>
                  <a:lnTo>
                    <a:pt x="47" y="193"/>
                  </a:lnTo>
                  <a:lnTo>
                    <a:pt x="44" y="187"/>
                  </a:lnTo>
                  <a:lnTo>
                    <a:pt x="38" y="164"/>
                  </a:lnTo>
                  <a:lnTo>
                    <a:pt x="34" y="140"/>
                  </a:lnTo>
                  <a:lnTo>
                    <a:pt x="28" y="117"/>
                  </a:lnTo>
                  <a:lnTo>
                    <a:pt x="22" y="94"/>
                  </a:lnTo>
                  <a:lnTo>
                    <a:pt x="16" y="71"/>
                  </a:lnTo>
                  <a:lnTo>
                    <a:pt x="11" y="47"/>
                  </a:lnTo>
                  <a:lnTo>
                    <a:pt x="5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4" name="Freeform 125"/>
            <p:cNvSpPr>
              <a:spLocks/>
            </p:cNvSpPr>
            <p:nvPr/>
          </p:nvSpPr>
          <p:spPr bwMode="auto">
            <a:xfrm>
              <a:off x="1587" y="3197"/>
              <a:ext cx="244" cy="98"/>
            </a:xfrm>
            <a:custGeom>
              <a:avLst/>
              <a:gdLst>
                <a:gd name="T0" fmla="*/ 75 w 489"/>
                <a:gd name="T1" fmla="*/ 23 h 194"/>
                <a:gd name="T2" fmla="*/ 116 w 489"/>
                <a:gd name="T3" fmla="*/ 46 h 194"/>
                <a:gd name="T4" fmla="*/ 156 w 489"/>
                <a:gd name="T5" fmla="*/ 70 h 194"/>
                <a:gd name="T6" fmla="*/ 196 w 489"/>
                <a:gd name="T7" fmla="*/ 92 h 194"/>
                <a:gd name="T8" fmla="*/ 228 w 489"/>
                <a:gd name="T9" fmla="*/ 103 h 194"/>
                <a:gd name="T10" fmla="*/ 251 w 489"/>
                <a:gd name="T11" fmla="*/ 113 h 194"/>
                <a:gd name="T12" fmla="*/ 275 w 489"/>
                <a:gd name="T13" fmla="*/ 123 h 194"/>
                <a:gd name="T14" fmla="*/ 298 w 489"/>
                <a:gd name="T15" fmla="*/ 134 h 194"/>
                <a:gd name="T16" fmla="*/ 329 w 489"/>
                <a:gd name="T17" fmla="*/ 146 h 194"/>
                <a:gd name="T18" fmla="*/ 372 w 489"/>
                <a:gd name="T19" fmla="*/ 160 h 194"/>
                <a:gd name="T20" fmla="*/ 421 w 489"/>
                <a:gd name="T21" fmla="*/ 175 h 194"/>
                <a:gd name="T22" fmla="*/ 468 w 489"/>
                <a:gd name="T23" fmla="*/ 185 h 194"/>
                <a:gd name="T24" fmla="*/ 475 w 489"/>
                <a:gd name="T25" fmla="*/ 194 h 194"/>
                <a:gd name="T26" fmla="*/ 450 w 489"/>
                <a:gd name="T27" fmla="*/ 193 h 194"/>
                <a:gd name="T28" fmla="*/ 430 w 489"/>
                <a:gd name="T29" fmla="*/ 191 h 194"/>
                <a:gd name="T30" fmla="*/ 414 w 489"/>
                <a:gd name="T31" fmla="*/ 189 h 194"/>
                <a:gd name="T32" fmla="*/ 401 w 489"/>
                <a:gd name="T33" fmla="*/ 187 h 194"/>
                <a:gd name="T34" fmla="*/ 375 w 489"/>
                <a:gd name="T35" fmla="*/ 179 h 194"/>
                <a:gd name="T36" fmla="*/ 348 w 489"/>
                <a:gd name="T37" fmla="*/ 169 h 194"/>
                <a:gd name="T38" fmla="*/ 323 w 489"/>
                <a:gd name="T39" fmla="*/ 158 h 194"/>
                <a:gd name="T40" fmla="*/ 299 w 489"/>
                <a:gd name="T41" fmla="*/ 145 h 194"/>
                <a:gd name="T42" fmla="*/ 273 w 489"/>
                <a:gd name="T43" fmla="*/ 133 h 194"/>
                <a:gd name="T44" fmla="*/ 248 w 489"/>
                <a:gd name="T45" fmla="*/ 122 h 194"/>
                <a:gd name="T46" fmla="*/ 222 w 489"/>
                <a:gd name="T47" fmla="*/ 111 h 194"/>
                <a:gd name="T48" fmla="*/ 195 w 489"/>
                <a:gd name="T49" fmla="*/ 102 h 194"/>
                <a:gd name="T50" fmla="*/ 173 w 489"/>
                <a:gd name="T51" fmla="*/ 92 h 194"/>
                <a:gd name="T52" fmla="*/ 149 w 489"/>
                <a:gd name="T53" fmla="*/ 80 h 194"/>
                <a:gd name="T54" fmla="*/ 124 w 489"/>
                <a:gd name="T55" fmla="*/ 67 h 194"/>
                <a:gd name="T56" fmla="*/ 97 w 489"/>
                <a:gd name="T57" fmla="*/ 52 h 194"/>
                <a:gd name="T58" fmla="*/ 71 w 489"/>
                <a:gd name="T59" fmla="*/ 38 h 194"/>
                <a:gd name="T60" fmla="*/ 45 w 489"/>
                <a:gd name="T61" fmla="*/ 24 h 194"/>
                <a:gd name="T62" fmla="*/ 22 w 489"/>
                <a:gd name="T63" fmla="*/ 12 h 194"/>
                <a:gd name="T64" fmla="*/ 0 w 489"/>
                <a:gd name="T65" fmla="*/ 3 h 194"/>
                <a:gd name="T66" fmla="*/ 7 w 489"/>
                <a:gd name="T67" fmla="*/ 0 h 194"/>
                <a:gd name="T68" fmla="*/ 23 w 489"/>
                <a:gd name="T69" fmla="*/ 4 h 194"/>
                <a:gd name="T70" fmla="*/ 42 w 489"/>
                <a:gd name="T71" fmla="*/ 11 h 194"/>
                <a:gd name="T72" fmla="*/ 53 w 489"/>
                <a:gd name="T73" fmla="*/ 12 h 19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89"/>
                <a:gd name="T112" fmla="*/ 0 h 194"/>
                <a:gd name="T113" fmla="*/ 489 w 489"/>
                <a:gd name="T114" fmla="*/ 194 h 19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89" h="194">
                  <a:moveTo>
                    <a:pt x="53" y="12"/>
                  </a:moveTo>
                  <a:lnTo>
                    <a:pt x="75" y="23"/>
                  </a:lnTo>
                  <a:lnTo>
                    <a:pt x="96" y="34"/>
                  </a:lnTo>
                  <a:lnTo>
                    <a:pt x="116" y="46"/>
                  </a:lnTo>
                  <a:lnTo>
                    <a:pt x="135" y="58"/>
                  </a:lnTo>
                  <a:lnTo>
                    <a:pt x="156" y="70"/>
                  </a:lnTo>
                  <a:lnTo>
                    <a:pt x="175" y="82"/>
                  </a:lnTo>
                  <a:lnTo>
                    <a:pt x="196" y="92"/>
                  </a:lnTo>
                  <a:lnTo>
                    <a:pt x="217" y="100"/>
                  </a:lnTo>
                  <a:lnTo>
                    <a:pt x="228" y="103"/>
                  </a:lnTo>
                  <a:lnTo>
                    <a:pt x="241" y="108"/>
                  </a:lnTo>
                  <a:lnTo>
                    <a:pt x="251" y="113"/>
                  </a:lnTo>
                  <a:lnTo>
                    <a:pt x="263" y="117"/>
                  </a:lnTo>
                  <a:lnTo>
                    <a:pt x="275" y="123"/>
                  </a:lnTo>
                  <a:lnTo>
                    <a:pt x="286" y="129"/>
                  </a:lnTo>
                  <a:lnTo>
                    <a:pt x="298" y="134"/>
                  </a:lnTo>
                  <a:lnTo>
                    <a:pt x="309" y="139"/>
                  </a:lnTo>
                  <a:lnTo>
                    <a:pt x="329" y="146"/>
                  </a:lnTo>
                  <a:lnTo>
                    <a:pt x="349" y="153"/>
                  </a:lnTo>
                  <a:lnTo>
                    <a:pt x="372" y="160"/>
                  </a:lnTo>
                  <a:lnTo>
                    <a:pt x="397" y="168"/>
                  </a:lnTo>
                  <a:lnTo>
                    <a:pt x="421" y="175"/>
                  </a:lnTo>
                  <a:lnTo>
                    <a:pt x="445" y="181"/>
                  </a:lnTo>
                  <a:lnTo>
                    <a:pt x="468" y="185"/>
                  </a:lnTo>
                  <a:lnTo>
                    <a:pt x="489" y="187"/>
                  </a:lnTo>
                  <a:lnTo>
                    <a:pt x="475" y="194"/>
                  </a:lnTo>
                  <a:lnTo>
                    <a:pt x="462" y="194"/>
                  </a:lnTo>
                  <a:lnTo>
                    <a:pt x="450" y="193"/>
                  </a:lnTo>
                  <a:lnTo>
                    <a:pt x="439" y="192"/>
                  </a:lnTo>
                  <a:lnTo>
                    <a:pt x="430" y="191"/>
                  </a:lnTo>
                  <a:lnTo>
                    <a:pt x="422" y="190"/>
                  </a:lnTo>
                  <a:lnTo>
                    <a:pt x="414" y="189"/>
                  </a:lnTo>
                  <a:lnTo>
                    <a:pt x="407" y="189"/>
                  </a:lnTo>
                  <a:lnTo>
                    <a:pt x="401" y="187"/>
                  </a:lnTo>
                  <a:lnTo>
                    <a:pt x="387" y="184"/>
                  </a:lnTo>
                  <a:lnTo>
                    <a:pt x="375" y="179"/>
                  </a:lnTo>
                  <a:lnTo>
                    <a:pt x="361" y="174"/>
                  </a:lnTo>
                  <a:lnTo>
                    <a:pt x="348" y="169"/>
                  </a:lnTo>
                  <a:lnTo>
                    <a:pt x="336" y="163"/>
                  </a:lnTo>
                  <a:lnTo>
                    <a:pt x="323" y="158"/>
                  </a:lnTo>
                  <a:lnTo>
                    <a:pt x="310" y="152"/>
                  </a:lnTo>
                  <a:lnTo>
                    <a:pt x="299" y="145"/>
                  </a:lnTo>
                  <a:lnTo>
                    <a:pt x="286" y="139"/>
                  </a:lnTo>
                  <a:lnTo>
                    <a:pt x="273" y="133"/>
                  </a:lnTo>
                  <a:lnTo>
                    <a:pt x="261" y="128"/>
                  </a:lnTo>
                  <a:lnTo>
                    <a:pt x="248" y="122"/>
                  </a:lnTo>
                  <a:lnTo>
                    <a:pt x="235" y="116"/>
                  </a:lnTo>
                  <a:lnTo>
                    <a:pt x="222" y="111"/>
                  </a:lnTo>
                  <a:lnTo>
                    <a:pt x="209" y="107"/>
                  </a:lnTo>
                  <a:lnTo>
                    <a:pt x="195" y="102"/>
                  </a:lnTo>
                  <a:lnTo>
                    <a:pt x="185" y="98"/>
                  </a:lnTo>
                  <a:lnTo>
                    <a:pt x="173" y="92"/>
                  </a:lnTo>
                  <a:lnTo>
                    <a:pt x="162" y="86"/>
                  </a:lnTo>
                  <a:lnTo>
                    <a:pt x="149" y="80"/>
                  </a:lnTo>
                  <a:lnTo>
                    <a:pt x="136" y="73"/>
                  </a:lnTo>
                  <a:lnTo>
                    <a:pt x="124" y="67"/>
                  </a:lnTo>
                  <a:lnTo>
                    <a:pt x="110" y="60"/>
                  </a:lnTo>
                  <a:lnTo>
                    <a:pt x="97" y="52"/>
                  </a:lnTo>
                  <a:lnTo>
                    <a:pt x="83" y="45"/>
                  </a:lnTo>
                  <a:lnTo>
                    <a:pt x="71" y="38"/>
                  </a:lnTo>
                  <a:lnTo>
                    <a:pt x="58" y="31"/>
                  </a:lnTo>
                  <a:lnTo>
                    <a:pt x="45" y="24"/>
                  </a:lnTo>
                  <a:lnTo>
                    <a:pt x="34" y="18"/>
                  </a:lnTo>
                  <a:lnTo>
                    <a:pt x="22" y="12"/>
                  </a:lnTo>
                  <a:lnTo>
                    <a:pt x="11" y="8"/>
                  </a:lnTo>
                  <a:lnTo>
                    <a:pt x="0" y="3"/>
                  </a:lnTo>
                  <a:lnTo>
                    <a:pt x="1" y="1"/>
                  </a:lnTo>
                  <a:lnTo>
                    <a:pt x="7" y="0"/>
                  </a:lnTo>
                  <a:lnTo>
                    <a:pt x="14" y="2"/>
                  </a:lnTo>
                  <a:lnTo>
                    <a:pt x="23" y="4"/>
                  </a:lnTo>
                  <a:lnTo>
                    <a:pt x="34" y="8"/>
                  </a:lnTo>
                  <a:lnTo>
                    <a:pt x="42" y="11"/>
                  </a:lnTo>
                  <a:lnTo>
                    <a:pt x="50" y="12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5" name="Freeform 126"/>
            <p:cNvSpPr>
              <a:spLocks/>
            </p:cNvSpPr>
            <p:nvPr/>
          </p:nvSpPr>
          <p:spPr bwMode="auto">
            <a:xfrm>
              <a:off x="1613" y="3288"/>
              <a:ext cx="98" cy="63"/>
            </a:xfrm>
            <a:custGeom>
              <a:avLst/>
              <a:gdLst>
                <a:gd name="T0" fmla="*/ 0 w 197"/>
                <a:gd name="T1" fmla="*/ 114 h 124"/>
                <a:gd name="T2" fmla="*/ 23 w 197"/>
                <a:gd name="T3" fmla="*/ 105 h 124"/>
                <a:gd name="T4" fmla="*/ 46 w 197"/>
                <a:gd name="T5" fmla="*/ 93 h 124"/>
                <a:gd name="T6" fmla="*/ 68 w 197"/>
                <a:gd name="T7" fmla="*/ 80 h 124"/>
                <a:gd name="T8" fmla="*/ 90 w 197"/>
                <a:gd name="T9" fmla="*/ 68 h 124"/>
                <a:gd name="T10" fmla="*/ 111 w 197"/>
                <a:gd name="T11" fmla="*/ 55 h 124"/>
                <a:gd name="T12" fmla="*/ 133 w 197"/>
                <a:gd name="T13" fmla="*/ 41 h 124"/>
                <a:gd name="T14" fmla="*/ 155 w 197"/>
                <a:gd name="T15" fmla="*/ 27 h 124"/>
                <a:gd name="T16" fmla="*/ 176 w 197"/>
                <a:gd name="T17" fmla="*/ 14 h 124"/>
                <a:gd name="T18" fmla="*/ 181 w 197"/>
                <a:gd name="T19" fmla="*/ 10 h 124"/>
                <a:gd name="T20" fmla="*/ 186 w 197"/>
                <a:gd name="T21" fmla="*/ 3 h 124"/>
                <a:gd name="T22" fmla="*/ 191 w 197"/>
                <a:gd name="T23" fmla="*/ 0 h 124"/>
                <a:gd name="T24" fmla="*/ 197 w 197"/>
                <a:gd name="T25" fmla="*/ 3 h 124"/>
                <a:gd name="T26" fmla="*/ 195 w 197"/>
                <a:gd name="T27" fmla="*/ 10 h 124"/>
                <a:gd name="T28" fmla="*/ 190 w 197"/>
                <a:gd name="T29" fmla="*/ 17 h 124"/>
                <a:gd name="T30" fmla="*/ 184 w 197"/>
                <a:gd name="T31" fmla="*/ 23 h 124"/>
                <a:gd name="T32" fmla="*/ 179 w 197"/>
                <a:gd name="T33" fmla="*/ 27 h 124"/>
                <a:gd name="T34" fmla="*/ 171 w 197"/>
                <a:gd name="T35" fmla="*/ 32 h 124"/>
                <a:gd name="T36" fmla="*/ 164 w 197"/>
                <a:gd name="T37" fmla="*/ 35 h 124"/>
                <a:gd name="T38" fmla="*/ 156 w 197"/>
                <a:gd name="T39" fmla="*/ 39 h 124"/>
                <a:gd name="T40" fmla="*/ 149 w 197"/>
                <a:gd name="T41" fmla="*/ 42 h 124"/>
                <a:gd name="T42" fmla="*/ 133 w 197"/>
                <a:gd name="T43" fmla="*/ 54 h 124"/>
                <a:gd name="T44" fmla="*/ 115 w 197"/>
                <a:gd name="T45" fmla="*/ 64 h 124"/>
                <a:gd name="T46" fmla="*/ 98 w 197"/>
                <a:gd name="T47" fmla="*/ 75 h 124"/>
                <a:gd name="T48" fmla="*/ 82 w 197"/>
                <a:gd name="T49" fmla="*/ 85 h 124"/>
                <a:gd name="T50" fmla="*/ 64 w 197"/>
                <a:gd name="T51" fmla="*/ 94 h 124"/>
                <a:gd name="T52" fmla="*/ 46 w 197"/>
                <a:gd name="T53" fmla="*/ 105 h 124"/>
                <a:gd name="T54" fmla="*/ 29 w 197"/>
                <a:gd name="T55" fmla="*/ 114 h 124"/>
                <a:gd name="T56" fmla="*/ 11 w 197"/>
                <a:gd name="T57" fmla="*/ 124 h 124"/>
                <a:gd name="T58" fmla="*/ 5 w 197"/>
                <a:gd name="T59" fmla="*/ 124 h 124"/>
                <a:gd name="T60" fmla="*/ 1 w 197"/>
                <a:gd name="T61" fmla="*/ 123 h 124"/>
                <a:gd name="T62" fmla="*/ 0 w 197"/>
                <a:gd name="T63" fmla="*/ 119 h 124"/>
                <a:gd name="T64" fmla="*/ 0 w 197"/>
                <a:gd name="T65" fmla="*/ 114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7"/>
                <a:gd name="T100" fmla="*/ 0 h 124"/>
                <a:gd name="T101" fmla="*/ 197 w 197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7" h="124">
                  <a:moveTo>
                    <a:pt x="0" y="114"/>
                  </a:moveTo>
                  <a:lnTo>
                    <a:pt x="23" y="105"/>
                  </a:lnTo>
                  <a:lnTo>
                    <a:pt x="46" y="93"/>
                  </a:lnTo>
                  <a:lnTo>
                    <a:pt x="68" y="80"/>
                  </a:lnTo>
                  <a:lnTo>
                    <a:pt x="90" y="68"/>
                  </a:lnTo>
                  <a:lnTo>
                    <a:pt x="111" y="55"/>
                  </a:lnTo>
                  <a:lnTo>
                    <a:pt x="133" y="41"/>
                  </a:lnTo>
                  <a:lnTo>
                    <a:pt x="155" y="27"/>
                  </a:lnTo>
                  <a:lnTo>
                    <a:pt x="176" y="14"/>
                  </a:lnTo>
                  <a:lnTo>
                    <a:pt x="181" y="10"/>
                  </a:lnTo>
                  <a:lnTo>
                    <a:pt x="186" y="3"/>
                  </a:lnTo>
                  <a:lnTo>
                    <a:pt x="191" y="0"/>
                  </a:lnTo>
                  <a:lnTo>
                    <a:pt x="197" y="3"/>
                  </a:lnTo>
                  <a:lnTo>
                    <a:pt x="195" y="10"/>
                  </a:lnTo>
                  <a:lnTo>
                    <a:pt x="190" y="17"/>
                  </a:lnTo>
                  <a:lnTo>
                    <a:pt x="184" y="23"/>
                  </a:lnTo>
                  <a:lnTo>
                    <a:pt x="179" y="27"/>
                  </a:lnTo>
                  <a:lnTo>
                    <a:pt x="171" y="32"/>
                  </a:lnTo>
                  <a:lnTo>
                    <a:pt x="164" y="35"/>
                  </a:lnTo>
                  <a:lnTo>
                    <a:pt x="156" y="39"/>
                  </a:lnTo>
                  <a:lnTo>
                    <a:pt x="149" y="42"/>
                  </a:lnTo>
                  <a:lnTo>
                    <a:pt x="133" y="54"/>
                  </a:lnTo>
                  <a:lnTo>
                    <a:pt x="115" y="64"/>
                  </a:lnTo>
                  <a:lnTo>
                    <a:pt x="98" y="75"/>
                  </a:lnTo>
                  <a:lnTo>
                    <a:pt x="82" y="85"/>
                  </a:lnTo>
                  <a:lnTo>
                    <a:pt x="64" y="94"/>
                  </a:lnTo>
                  <a:lnTo>
                    <a:pt x="46" y="105"/>
                  </a:lnTo>
                  <a:lnTo>
                    <a:pt x="29" y="114"/>
                  </a:lnTo>
                  <a:lnTo>
                    <a:pt x="11" y="124"/>
                  </a:lnTo>
                  <a:lnTo>
                    <a:pt x="5" y="124"/>
                  </a:lnTo>
                  <a:lnTo>
                    <a:pt x="1" y="123"/>
                  </a:lnTo>
                  <a:lnTo>
                    <a:pt x="0" y="119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Freeform 127"/>
            <p:cNvSpPr>
              <a:spLocks/>
            </p:cNvSpPr>
            <p:nvPr/>
          </p:nvSpPr>
          <p:spPr bwMode="auto">
            <a:xfrm>
              <a:off x="1621" y="3234"/>
              <a:ext cx="18" cy="11"/>
            </a:xfrm>
            <a:custGeom>
              <a:avLst/>
              <a:gdLst>
                <a:gd name="T0" fmla="*/ 0 w 36"/>
                <a:gd name="T1" fmla="*/ 0 h 22"/>
                <a:gd name="T2" fmla="*/ 6 w 36"/>
                <a:gd name="T3" fmla="*/ 0 h 22"/>
                <a:gd name="T4" fmla="*/ 11 w 36"/>
                <a:gd name="T5" fmla="*/ 3 h 22"/>
                <a:gd name="T6" fmla="*/ 15 w 36"/>
                <a:gd name="T7" fmla="*/ 4 h 22"/>
                <a:gd name="T8" fmla="*/ 20 w 36"/>
                <a:gd name="T9" fmla="*/ 6 h 22"/>
                <a:gd name="T10" fmla="*/ 25 w 36"/>
                <a:gd name="T11" fmla="*/ 10 h 22"/>
                <a:gd name="T12" fmla="*/ 29 w 36"/>
                <a:gd name="T13" fmla="*/ 13 h 22"/>
                <a:gd name="T14" fmla="*/ 33 w 36"/>
                <a:gd name="T15" fmla="*/ 15 h 22"/>
                <a:gd name="T16" fmla="*/ 36 w 36"/>
                <a:gd name="T17" fmla="*/ 19 h 22"/>
                <a:gd name="T18" fmla="*/ 32 w 36"/>
                <a:gd name="T19" fmla="*/ 21 h 22"/>
                <a:gd name="T20" fmla="*/ 27 w 36"/>
                <a:gd name="T21" fmla="*/ 22 h 22"/>
                <a:gd name="T22" fmla="*/ 22 w 36"/>
                <a:gd name="T23" fmla="*/ 21 h 22"/>
                <a:gd name="T24" fmla="*/ 18 w 36"/>
                <a:gd name="T25" fmla="*/ 20 h 22"/>
                <a:gd name="T26" fmla="*/ 13 w 36"/>
                <a:gd name="T27" fmla="*/ 19 h 22"/>
                <a:gd name="T28" fmla="*/ 9 w 36"/>
                <a:gd name="T29" fmla="*/ 16 h 22"/>
                <a:gd name="T30" fmla="*/ 4 w 36"/>
                <a:gd name="T31" fmla="*/ 15 h 22"/>
                <a:gd name="T32" fmla="*/ 0 w 36"/>
                <a:gd name="T33" fmla="*/ 15 h 22"/>
                <a:gd name="T34" fmla="*/ 0 w 36"/>
                <a:gd name="T35" fmla="*/ 0 h 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6"/>
                <a:gd name="T55" fmla="*/ 0 h 22"/>
                <a:gd name="T56" fmla="*/ 36 w 36"/>
                <a:gd name="T57" fmla="*/ 22 h 2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6" h="22">
                  <a:moveTo>
                    <a:pt x="0" y="0"/>
                  </a:moveTo>
                  <a:lnTo>
                    <a:pt x="6" y="0"/>
                  </a:lnTo>
                  <a:lnTo>
                    <a:pt x="11" y="3"/>
                  </a:lnTo>
                  <a:lnTo>
                    <a:pt x="15" y="4"/>
                  </a:lnTo>
                  <a:lnTo>
                    <a:pt x="20" y="6"/>
                  </a:lnTo>
                  <a:lnTo>
                    <a:pt x="25" y="10"/>
                  </a:lnTo>
                  <a:lnTo>
                    <a:pt x="29" y="13"/>
                  </a:lnTo>
                  <a:lnTo>
                    <a:pt x="33" y="15"/>
                  </a:lnTo>
                  <a:lnTo>
                    <a:pt x="36" y="19"/>
                  </a:lnTo>
                  <a:lnTo>
                    <a:pt x="32" y="21"/>
                  </a:lnTo>
                  <a:lnTo>
                    <a:pt x="27" y="22"/>
                  </a:lnTo>
                  <a:lnTo>
                    <a:pt x="22" y="21"/>
                  </a:lnTo>
                  <a:lnTo>
                    <a:pt x="18" y="20"/>
                  </a:lnTo>
                  <a:lnTo>
                    <a:pt x="13" y="19"/>
                  </a:lnTo>
                  <a:lnTo>
                    <a:pt x="9" y="16"/>
                  </a:lnTo>
                  <a:lnTo>
                    <a:pt x="4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7" name="Freeform 128"/>
            <p:cNvSpPr>
              <a:spLocks/>
            </p:cNvSpPr>
            <p:nvPr/>
          </p:nvSpPr>
          <p:spPr bwMode="auto">
            <a:xfrm>
              <a:off x="1630" y="2870"/>
              <a:ext cx="40" cy="236"/>
            </a:xfrm>
            <a:custGeom>
              <a:avLst/>
              <a:gdLst>
                <a:gd name="T0" fmla="*/ 0 w 79"/>
                <a:gd name="T1" fmla="*/ 0 h 471"/>
                <a:gd name="T2" fmla="*/ 8 w 79"/>
                <a:gd name="T3" fmla="*/ 3 h 471"/>
                <a:gd name="T4" fmla="*/ 15 w 79"/>
                <a:gd name="T5" fmla="*/ 12 h 471"/>
                <a:gd name="T6" fmla="*/ 18 w 79"/>
                <a:gd name="T7" fmla="*/ 23 h 471"/>
                <a:gd name="T8" fmla="*/ 22 w 79"/>
                <a:gd name="T9" fmla="*/ 34 h 471"/>
                <a:gd name="T10" fmla="*/ 33 w 79"/>
                <a:gd name="T11" fmla="*/ 61 h 471"/>
                <a:gd name="T12" fmla="*/ 44 w 79"/>
                <a:gd name="T13" fmla="*/ 89 h 471"/>
                <a:gd name="T14" fmla="*/ 54 w 79"/>
                <a:gd name="T15" fmla="*/ 120 h 471"/>
                <a:gd name="T16" fmla="*/ 64 w 79"/>
                <a:gd name="T17" fmla="*/ 154 h 471"/>
                <a:gd name="T18" fmla="*/ 71 w 79"/>
                <a:gd name="T19" fmla="*/ 190 h 471"/>
                <a:gd name="T20" fmla="*/ 77 w 79"/>
                <a:gd name="T21" fmla="*/ 226 h 471"/>
                <a:gd name="T22" fmla="*/ 79 w 79"/>
                <a:gd name="T23" fmla="*/ 266 h 471"/>
                <a:gd name="T24" fmla="*/ 78 w 79"/>
                <a:gd name="T25" fmla="*/ 305 h 471"/>
                <a:gd name="T26" fmla="*/ 76 w 79"/>
                <a:gd name="T27" fmla="*/ 325 h 471"/>
                <a:gd name="T28" fmla="*/ 72 w 79"/>
                <a:gd name="T29" fmla="*/ 346 h 471"/>
                <a:gd name="T30" fmla="*/ 68 w 79"/>
                <a:gd name="T31" fmla="*/ 367 h 471"/>
                <a:gd name="T32" fmla="*/ 62 w 79"/>
                <a:gd name="T33" fmla="*/ 388 h 471"/>
                <a:gd name="T34" fmla="*/ 55 w 79"/>
                <a:gd name="T35" fmla="*/ 408 h 471"/>
                <a:gd name="T36" fmla="*/ 47 w 79"/>
                <a:gd name="T37" fmla="*/ 429 h 471"/>
                <a:gd name="T38" fmla="*/ 38 w 79"/>
                <a:gd name="T39" fmla="*/ 450 h 471"/>
                <a:gd name="T40" fmla="*/ 27 w 79"/>
                <a:gd name="T41" fmla="*/ 471 h 471"/>
                <a:gd name="T42" fmla="*/ 26 w 79"/>
                <a:gd name="T43" fmla="*/ 466 h 471"/>
                <a:gd name="T44" fmla="*/ 26 w 79"/>
                <a:gd name="T45" fmla="*/ 456 h 471"/>
                <a:gd name="T46" fmla="*/ 26 w 79"/>
                <a:gd name="T47" fmla="*/ 444 h 471"/>
                <a:gd name="T48" fmla="*/ 25 w 79"/>
                <a:gd name="T49" fmla="*/ 436 h 471"/>
                <a:gd name="T50" fmla="*/ 47 w 79"/>
                <a:gd name="T51" fmla="*/ 378 h 471"/>
                <a:gd name="T52" fmla="*/ 58 w 79"/>
                <a:gd name="T53" fmla="*/ 321 h 471"/>
                <a:gd name="T54" fmla="*/ 62 w 79"/>
                <a:gd name="T55" fmla="*/ 263 h 471"/>
                <a:gd name="T56" fmla="*/ 57 w 79"/>
                <a:gd name="T57" fmla="*/ 207 h 471"/>
                <a:gd name="T58" fmla="*/ 48 w 79"/>
                <a:gd name="T59" fmla="*/ 153 h 471"/>
                <a:gd name="T60" fmla="*/ 34 w 79"/>
                <a:gd name="T61" fmla="*/ 102 h 471"/>
                <a:gd name="T62" fmla="*/ 17 w 79"/>
                <a:gd name="T63" fmla="*/ 55 h 471"/>
                <a:gd name="T64" fmla="*/ 0 w 79"/>
                <a:gd name="T65" fmla="*/ 13 h 471"/>
                <a:gd name="T66" fmla="*/ 0 w 79"/>
                <a:gd name="T67" fmla="*/ 0 h 4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9"/>
                <a:gd name="T103" fmla="*/ 0 h 471"/>
                <a:gd name="T104" fmla="*/ 79 w 79"/>
                <a:gd name="T105" fmla="*/ 471 h 47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9" h="471">
                  <a:moveTo>
                    <a:pt x="0" y="0"/>
                  </a:moveTo>
                  <a:lnTo>
                    <a:pt x="8" y="3"/>
                  </a:lnTo>
                  <a:lnTo>
                    <a:pt x="15" y="12"/>
                  </a:lnTo>
                  <a:lnTo>
                    <a:pt x="18" y="23"/>
                  </a:lnTo>
                  <a:lnTo>
                    <a:pt x="22" y="34"/>
                  </a:lnTo>
                  <a:lnTo>
                    <a:pt x="33" y="61"/>
                  </a:lnTo>
                  <a:lnTo>
                    <a:pt x="44" y="89"/>
                  </a:lnTo>
                  <a:lnTo>
                    <a:pt x="54" y="120"/>
                  </a:lnTo>
                  <a:lnTo>
                    <a:pt x="64" y="154"/>
                  </a:lnTo>
                  <a:lnTo>
                    <a:pt x="71" y="190"/>
                  </a:lnTo>
                  <a:lnTo>
                    <a:pt x="77" y="226"/>
                  </a:lnTo>
                  <a:lnTo>
                    <a:pt x="79" y="266"/>
                  </a:lnTo>
                  <a:lnTo>
                    <a:pt x="78" y="305"/>
                  </a:lnTo>
                  <a:lnTo>
                    <a:pt x="76" y="325"/>
                  </a:lnTo>
                  <a:lnTo>
                    <a:pt x="72" y="346"/>
                  </a:lnTo>
                  <a:lnTo>
                    <a:pt x="68" y="367"/>
                  </a:lnTo>
                  <a:lnTo>
                    <a:pt x="62" y="388"/>
                  </a:lnTo>
                  <a:lnTo>
                    <a:pt x="55" y="408"/>
                  </a:lnTo>
                  <a:lnTo>
                    <a:pt x="47" y="429"/>
                  </a:lnTo>
                  <a:lnTo>
                    <a:pt x="38" y="450"/>
                  </a:lnTo>
                  <a:lnTo>
                    <a:pt x="27" y="471"/>
                  </a:lnTo>
                  <a:lnTo>
                    <a:pt x="26" y="466"/>
                  </a:lnTo>
                  <a:lnTo>
                    <a:pt x="26" y="456"/>
                  </a:lnTo>
                  <a:lnTo>
                    <a:pt x="26" y="444"/>
                  </a:lnTo>
                  <a:lnTo>
                    <a:pt x="25" y="436"/>
                  </a:lnTo>
                  <a:lnTo>
                    <a:pt x="47" y="378"/>
                  </a:lnTo>
                  <a:lnTo>
                    <a:pt x="58" y="321"/>
                  </a:lnTo>
                  <a:lnTo>
                    <a:pt x="62" y="263"/>
                  </a:lnTo>
                  <a:lnTo>
                    <a:pt x="57" y="207"/>
                  </a:lnTo>
                  <a:lnTo>
                    <a:pt x="48" y="153"/>
                  </a:lnTo>
                  <a:lnTo>
                    <a:pt x="34" y="102"/>
                  </a:lnTo>
                  <a:lnTo>
                    <a:pt x="17" y="55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8" name="Freeform 129"/>
            <p:cNvSpPr>
              <a:spLocks/>
            </p:cNvSpPr>
            <p:nvPr/>
          </p:nvSpPr>
          <p:spPr bwMode="auto">
            <a:xfrm>
              <a:off x="1613" y="3083"/>
              <a:ext cx="118" cy="48"/>
            </a:xfrm>
            <a:custGeom>
              <a:avLst/>
              <a:gdLst>
                <a:gd name="T0" fmla="*/ 21 w 235"/>
                <a:gd name="T1" fmla="*/ 71 h 95"/>
                <a:gd name="T2" fmla="*/ 33 w 235"/>
                <a:gd name="T3" fmla="*/ 66 h 95"/>
                <a:gd name="T4" fmla="*/ 46 w 235"/>
                <a:gd name="T5" fmla="*/ 62 h 95"/>
                <a:gd name="T6" fmla="*/ 63 w 235"/>
                <a:gd name="T7" fmla="*/ 57 h 95"/>
                <a:gd name="T8" fmla="*/ 79 w 235"/>
                <a:gd name="T9" fmla="*/ 52 h 95"/>
                <a:gd name="T10" fmla="*/ 96 w 235"/>
                <a:gd name="T11" fmla="*/ 47 h 95"/>
                <a:gd name="T12" fmla="*/ 114 w 235"/>
                <a:gd name="T13" fmla="*/ 41 h 95"/>
                <a:gd name="T14" fmla="*/ 132 w 235"/>
                <a:gd name="T15" fmla="*/ 35 h 95"/>
                <a:gd name="T16" fmla="*/ 150 w 235"/>
                <a:gd name="T17" fmla="*/ 30 h 95"/>
                <a:gd name="T18" fmla="*/ 166 w 235"/>
                <a:gd name="T19" fmla="*/ 24 h 95"/>
                <a:gd name="T20" fmla="*/ 182 w 235"/>
                <a:gd name="T21" fmla="*/ 19 h 95"/>
                <a:gd name="T22" fmla="*/ 197 w 235"/>
                <a:gd name="T23" fmla="*/ 15 h 95"/>
                <a:gd name="T24" fmla="*/ 210 w 235"/>
                <a:gd name="T25" fmla="*/ 10 h 95"/>
                <a:gd name="T26" fmla="*/ 220 w 235"/>
                <a:gd name="T27" fmla="*/ 7 h 95"/>
                <a:gd name="T28" fmla="*/ 227 w 235"/>
                <a:gd name="T29" fmla="*/ 3 h 95"/>
                <a:gd name="T30" fmla="*/ 233 w 235"/>
                <a:gd name="T31" fmla="*/ 1 h 95"/>
                <a:gd name="T32" fmla="*/ 234 w 235"/>
                <a:gd name="T33" fmla="*/ 0 h 95"/>
                <a:gd name="T34" fmla="*/ 235 w 235"/>
                <a:gd name="T35" fmla="*/ 3 h 95"/>
                <a:gd name="T36" fmla="*/ 233 w 235"/>
                <a:gd name="T37" fmla="*/ 8 h 95"/>
                <a:gd name="T38" fmla="*/ 227 w 235"/>
                <a:gd name="T39" fmla="*/ 12 h 95"/>
                <a:gd name="T40" fmla="*/ 219 w 235"/>
                <a:gd name="T41" fmla="*/ 17 h 95"/>
                <a:gd name="T42" fmla="*/ 208 w 235"/>
                <a:gd name="T43" fmla="*/ 23 h 95"/>
                <a:gd name="T44" fmla="*/ 193 w 235"/>
                <a:gd name="T45" fmla="*/ 30 h 95"/>
                <a:gd name="T46" fmla="*/ 178 w 235"/>
                <a:gd name="T47" fmla="*/ 35 h 95"/>
                <a:gd name="T48" fmla="*/ 159 w 235"/>
                <a:gd name="T49" fmla="*/ 42 h 95"/>
                <a:gd name="T50" fmla="*/ 141 w 235"/>
                <a:gd name="T51" fmla="*/ 49 h 95"/>
                <a:gd name="T52" fmla="*/ 120 w 235"/>
                <a:gd name="T53" fmla="*/ 56 h 95"/>
                <a:gd name="T54" fmla="*/ 101 w 235"/>
                <a:gd name="T55" fmla="*/ 63 h 95"/>
                <a:gd name="T56" fmla="*/ 80 w 235"/>
                <a:gd name="T57" fmla="*/ 70 h 95"/>
                <a:gd name="T58" fmla="*/ 59 w 235"/>
                <a:gd name="T59" fmla="*/ 77 h 95"/>
                <a:gd name="T60" fmla="*/ 38 w 235"/>
                <a:gd name="T61" fmla="*/ 83 h 95"/>
                <a:gd name="T62" fmla="*/ 19 w 235"/>
                <a:gd name="T63" fmla="*/ 90 h 95"/>
                <a:gd name="T64" fmla="*/ 0 w 235"/>
                <a:gd name="T65" fmla="*/ 95 h 95"/>
                <a:gd name="T66" fmla="*/ 0 w 235"/>
                <a:gd name="T67" fmla="*/ 87 h 95"/>
                <a:gd name="T68" fmla="*/ 6 w 235"/>
                <a:gd name="T69" fmla="*/ 80 h 95"/>
                <a:gd name="T70" fmla="*/ 14 w 235"/>
                <a:gd name="T71" fmla="*/ 75 h 95"/>
                <a:gd name="T72" fmla="*/ 21 w 235"/>
                <a:gd name="T73" fmla="*/ 71 h 9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5"/>
                <a:gd name="T112" fmla="*/ 0 h 95"/>
                <a:gd name="T113" fmla="*/ 235 w 235"/>
                <a:gd name="T114" fmla="*/ 95 h 9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5" h="95">
                  <a:moveTo>
                    <a:pt x="21" y="71"/>
                  </a:moveTo>
                  <a:lnTo>
                    <a:pt x="33" y="66"/>
                  </a:lnTo>
                  <a:lnTo>
                    <a:pt x="46" y="62"/>
                  </a:lnTo>
                  <a:lnTo>
                    <a:pt x="63" y="57"/>
                  </a:lnTo>
                  <a:lnTo>
                    <a:pt x="79" y="52"/>
                  </a:lnTo>
                  <a:lnTo>
                    <a:pt x="96" y="47"/>
                  </a:lnTo>
                  <a:lnTo>
                    <a:pt x="114" y="41"/>
                  </a:lnTo>
                  <a:lnTo>
                    <a:pt x="132" y="35"/>
                  </a:lnTo>
                  <a:lnTo>
                    <a:pt x="150" y="30"/>
                  </a:lnTo>
                  <a:lnTo>
                    <a:pt x="166" y="24"/>
                  </a:lnTo>
                  <a:lnTo>
                    <a:pt x="182" y="19"/>
                  </a:lnTo>
                  <a:lnTo>
                    <a:pt x="197" y="15"/>
                  </a:lnTo>
                  <a:lnTo>
                    <a:pt x="210" y="10"/>
                  </a:lnTo>
                  <a:lnTo>
                    <a:pt x="220" y="7"/>
                  </a:lnTo>
                  <a:lnTo>
                    <a:pt x="227" y="3"/>
                  </a:lnTo>
                  <a:lnTo>
                    <a:pt x="233" y="1"/>
                  </a:lnTo>
                  <a:lnTo>
                    <a:pt x="234" y="0"/>
                  </a:lnTo>
                  <a:lnTo>
                    <a:pt x="235" y="3"/>
                  </a:lnTo>
                  <a:lnTo>
                    <a:pt x="233" y="8"/>
                  </a:lnTo>
                  <a:lnTo>
                    <a:pt x="227" y="12"/>
                  </a:lnTo>
                  <a:lnTo>
                    <a:pt x="219" y="17"/>
                  </a:lnTo>
                  <a:lnTo>
                    <a:pt x="208" y="23"/>
                  </a:lnTo>
                  <a:lnTo>
                    <a:pt x="193" y="30"/>
                  </a:lnTo>
                  <a:lnTo>
                    <a:pt x="178" y="35"/>
                  </a:lnTo>
                  <a:lnTo>
                    <a:pt x="159" y="42"/>
                  </a:lnTo>
                  <a:lnTo>
                    <a:pt x="141" y="49"/>
                  </a:lnTo>
                  <a:lnTo>
                    <a:pt x="120" y="56"/>
                  </a:lnTo>
                  <a:lnTo>
                    <a:pt x="101" y="63"/>
                  </a:lnTo>
                  <a:lnTo>
                    <a:pt x="80" y="70"/>
                  </a:lnTo>
                  <a:lnTo>
                    <a:pt x="59" y="77"/>
                  </a:lnTo>
                  <a:lnTo>
                    <a:pt x="38" y="83"/>
                  </a:lnTo>
                  <a:lnTo>
                    <a:pt x="19" y="90"/>
                  </a:lnTo>
                  <a:lnTo>
                    <a:pt x="0" y="95"/>
                  </a:lnTo>
                  <a:lnTo>
                    <a:pt x="0" y="87"/>
                  </a:lnTo>
                  <a:lnTo>
                    <a:pt x="6" y="80"/>
                  </a:lnTo>
                  <a:lnTo>
                    <a:pt x="14" y="75"/>
                  </a:lnTo>
                  <a:lnTo>
                    <a:pt x="21" y="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9" name="Freeform 130"/>
            <p:cNvSpPr>
              <a:spLocks/>
            </p:cNvSpPr>
            <p:nvPr/>
          </p:nvSpPr>
          <p:spPr bwMode="auto">
            <a:xfrm>
              <a:off x="1657" y="3329"/>
              <a:ext cx="154" cy="76"/>
            </a:xfrm>
            <a:custGeom>
              <a:avLst/>
              <a:gdLst>
                <a:gd name="T0" fmla="*/ 60 w 309"/>
                <a:gd name="T1" fmla="*/ 114 h 154"/>
                <a:gd name="T2" fmla="*/ 81 w 309"/>
                <a:gd name="T3" fmla="*/ 102 h 154"/>
                <a:gd name="T4" fmla="*/ 101 w 309"/>
                <a:gd name="T5" fmla="*/ 90 h 154"/>
                <a:gd name="T6" fmla="*/ 122 w 309"/>
                <a:gd name="T7" fmla="*/ 80 h 154"/>
                <a:gd name="T8" fmla="*/ 144 w 309"/>
                <a:gd name="T9" fmla="*/ 69 h 154"/>
                <a:gd name="T10" fmla="*/ 165 w 309"/>
                <a:gd name="T11" fmla="*/ 59 h 154"/>
                <a:gd name="T12" fmla="*/ 185 w 309"/>
                <a:gd name="T13" fmla="*/ 49 h 154"/>
                <a:gd name="T14" fmla="*/ 206 w 309"/>
                <a:gd name="T15" fmla="*/ 38 h 154"/>
                <a:gd name="T16" fmla="*/ 227 w 309"/>
                <a:gd name="T17" fmla="*/ 26 h 154"/>
                <a:gd name="T18" fmla="*/ 236 w 309"/>
                <a:gd name="T19" fmla="*/ 23 h 154"/>
                <a:gd name="T20" fmla="*/ 246 w 309"/>
                <a:gd name="T21" fmla="*/ 19 h 154"/>
                <a:gd name="T22" fmla="*/ 257 w 309"/>
                <a:gd name="T23" fmla="*/ 15 h 154"/>
                <a:gd name="T24" fmla="*/ 267 w 309"/>
                <a:gd name="T25" fmla="*/ 11 h 154"/>
                <a:gd name="T26" fmla="*/ 278 w 309"/>
                <a:gd name="T27" fmla="*/ 7 h 154"/>
                <a:gd name="T28" fmla="*/ 289 w 309"/>
                <a:gd name="T29" fmla="*/ 4 h 154"/>
                <a:gd name="T30" fmla="*/ 298 w 309"/>
                <a:gd name="T31" fmla="*/ 1 h 154"/>
                <a:gd name="T32" fmla="*/ 309 w 309"/>
                <a:gd name="T33" fmla="*/ 0 h 154"/>
                <a:gd name="T34" fmla="*/ 307 w 309"/>
                <a:gd name="T35" fmla="*/ 11 h 154"/>
                <a:gd name="T36" fmla="*/ 302 w 309"/>
                <a:gd name="T37" fmla="*/ 13 h 154"/>
                <a:gd name="T38" fmla="*/ 292 w 309"/>
                <a:gd name="T39" fmla="*/ 15 h 154"/>
                <a:gd name="T40" fmla="*/ 286 w 309"/>
                <a:gd name="T41" fmla="*/ 19 h 154"/>
                <a:gd name="T42" fmla="*/ 265 w 309"/>
                <a:gd name="T43" fmla="*/ 29 h 154"/>
                <a:gd name="T44" fmla="*/ 245 w 309"/>
                <a:gd name="T45" fmla="*/ 38 h 154"/>
                <a:gd name="T46" fmla="*/ 226 w 309"/>
                <a:gd name="T47" fmla="*/ 48 h 154"/>
                <a:gd name="T48" fmla="*/ 206 w 309"/>
                <a:gd name="T49" fmla="*/ 57 h 154"/>
                <a:gd name="T50" fmla="*/ 188 w 309"/>
                <a:gd name="T51" fmla="*/ 67 h 154"/>
                <a:gd name="T52" fmla="*/ 169 w 309"/>
                <a:gd name="T53" fmla="*/ 78 h 154"/>
                <a:gd name="T54" fmla="*/ 150 w 309"/>
                <a:gd name="T55" fmla="*/ 88 h 154"/>
                <a:gd name="T56" fmla="*/ 130 w 309"/>
                <a:gd name="T57" fmla="*/ 99 h 154"/>
                <a:gd name="T58" fmla="*/ 116 w 309"/>
                <a:gd name="T59" fmla="*/ 105 h 154"/>
                <a:gd name="T60" fmla="*/ 101 w 309"/>
                <a:gd name="T61" fmla="*/ 113 h 154"/>
                <a:gd name="T62" fmla="*/ 84 w 309"/>
                <a:gd name="T63" fmla="*/ 121 h 154"/>
                <a:gd name="T64" fmla="*/ 67 w 309"/>
                <a:gd name="T65" fmla="*/ 129 h 154"/>
                <a:gd name="T66" fmla="*/ 48 w 309"/>
                <a:gd name="T67" fmla="*/ 139 h 154"/>
                <a:gd name="T68" fmla="*/ 31 w 309"/>
                <a:gd name="T69" fmla="*/ 145 h 154"/>
                <a:gd name="T70" fmla="*/ 15 w 309"/>
                <a:gd name="T71" fmla="*/ 150 h 154"/>
                <a:gd name="T72" fmla="*/ 0 w 309"/>
                <a:gd name="T73" fmla="*/ 154 h 154"/>
                <a:gd name="T74" fmla="*/ 2 w 309"/>
                <a:gd name="T75" fmla="*/ 148 h 154"/>
                <a:gd name="T76" fmla="*/ 8 w 309"/>
                <a:gd name="T77" fmla="*/ 141 h 154"/>
                <a:gd name="T78" fmla="*/ 16 w 309"/>
                <a:gd name="T79" fmla="*/ 135 h 154"/>
                <a:gd name="T80" fmla="*/ 25 w 309"/>
                <a:gd name="T81" fmla="*/ 129 h 154"/>
                <a:gd name="T82" fmla="*/ 36 w 309"/>
                <a:gd name="T83" fmla="*/ 125 h 154"/>
                <a:gd name="T84" fmla="*/ 45 w 309"/>
                <a:gd name="T85" fmla="*/ 120 h 154"/>
                <a:gd name="T86" fmla="*/ 54 w 309"/>
                <a:gd name="T87" fmla="*/ 117 h 154"/>
                <a:gd name="T88" fmla="*/ 60 w 309"/>
                <a:gd name="T89" fmla="*/ 114 h 1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09"/>
                <a:gd name="T136" fmla="*/ 0 h 154"/>
                <a:gd name="T137" fmla="*/ 309 w 309"/>
                <a:gd name="T138" fmla="*/ 154 h 15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09" h="154">
                  <a:moveTo>
                    <a:pt x="60" y="114"/>
                  </a:moveTo>
                  <a:lnTo>
                    <a:pt x="81" y="102"/>
                  </a:lnTo>
                  <a:lnTo>
                    <a:pt x="101" y="90"/>
                  </a:lnTo>
                  <a:lnTo>
                    <a:pt x="122" y="80"/>
                  </a:lnTo>
                  <a:lnTo>
                    <a:pt x="144" y="69"/>
                  </a:lnTo>
                  <a:lnTo>
                    <a:pt x="165" y="59"/>
                  </a:lnTo>
                  <a:lnTo>
                    <a:pt x="185" y="49"/>
                  </a:lnTo>
                  <a:lnTo>
                    <a:pt x="206" y="38"/>
                  </a:lnTo>
                  <a:lnTo>
                    <a:pt x="227" y="26"/>
                  </a:lnTo>
                  <a:lnTo>
                    <a:pt x="236" y="23"/>
                  </a:lnTo>
                  <a:lnTo>
                    <a:pt x="246" y="19"/>
                  </a:lnTo>
                  <a:lnTo>
                    <a:pt x="257" y="15"/>
                  </a:lnTo>
                  <a:lnTo>
                    <a:pt x="267" y="11"/>
                  </a:lnTo>
                  <a:lnTo>
                    <a:pt x="278" y="7"/>
                  </a:lnTo>
                  <a:lnTo>
                    <a:pt x="289" y="4"/>
                  </a:lnTo>
                  <a:lnTo>
                    <a:pt x="298" y="1"/>
                  </a:lnTo>
                  <a:lnTo>
                    <a:pt x="309" y="0"/>
                  </a:lnTo>
                  <a:lnTo>
                    <a:pt x="307" y="11"/>
                  </a:lnTo>
                  <a:lnTo>
                    <a:pt x="302" y="13"/>
                  </a:lnTo>
                  <a:lnTo>
                    <a:pt x="292" y="15"/>
                  </a:lnTo>
                  <a:lnTo>
                    <a:pt x="286" y="19"/>
                  </a:lnTo>
                  <a:lnTo>
                    <a:pt x="265" y="29"/>
                  </a:lnTo>
                  <a:lnTo>
                    <a:pt x="245" y="38"/>
                  </a:lnTo>
                  <a:lnTo>
                    <a:pt x="226" y="48"/>
                  </a:lnTo>
                  <a:lnTo>
                    <a:pt x="206" y="57"/>
                  </a:lnTo>
                  <a:lnTo>
                    <a:pt x="188" y="67"/>
                  </a:lnTo>
                  <a:lnTo>
                    <a:pt x="169" y="78"/>
                  </a:lnTo>
                  <a:lnTo>
                    <a:pt x="150" y="88"/>
                  </a:lnTo>
                  <a:lnTo>
                    <a:pt x="130" y="99"/>
                  </a:lnTo>
                  <a:lnTo>
                    <a:pt x="116" y="105"/>
                  </a:lnTo>
                  <a:lnTo>
                    <a:pt x="101" y="113"/>
                  </a:lnTo>
                  <a:lnTo>
                    <a:pt x="84" y="121"/>
                  </a:lnTo>
                  <a:lnTo>
                    <a:pt x="67" y="129"/>
                  </a:lnTo>
                  <a:lnTo>
                    <a:pt x="48" y="139"/>
                  </a:lnTo>
                  <a:lnTo>
                    <a:pt x="31" y="145"/>
                  </a:lnTo>
                  <a:lnTo>
                    <a:pt x="15" y="150"/>
                  </a:lnTo>
                  <a:lnTo>
                    <a:pt x="0" y="154"/>
                  </a:lnTo>
                  <a:lnTo>
                    <a:pt x="2" y="148"/>
                  </a:lnTo>
                  <a:lnTo>
                    <a:pt x="8" y="141"/>
                  </a:lnTo>
                  <a:lnTo>
                    <a:pt x="16" y="135"/>
                  </a:lnTo>
                  <a:lnTo>
                    <a:pt x="25" y="129"/>
                  </a:lnTo>
                  <a:lnTo>
                    <a:pt x="36" y="125"/>
                  </a:lnTo>
                  <a:lnTo>
                    <a:pt x="45" y="120"/>
                  </a:lnTo>
                  <a:lnTo>
                    <a:pt x="54" y="117"/>
                  </a:lnTo>
                  <a:lnTo>
                    <a:pt x="60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0" name="Freeform 131"/>
            <p:cNvSpPr>
              <a:spLocks/>
            </p:cNvSpPr>
            <p:nvPr/>
          </p:nvSpPr>
          <p:spPr bwMode="auto">
            <a:xfrm>
              <a:off x="1670" y="3258"/>
              <a:ext cx="18" cy="14"/>
            </a:xfrm>
            <a:custGeom>
              <a:avLst/>
              <a:gdLst>
                <a:gd name="T0" fmla="*/ 3 w 36"/>
                <a:gd name="T1" fmla="*/ 0 h 26"/>
                <a:gd name="T2" fmla="*/ 12 w 36"/>
                <a:gd name="T3" fmla="*/ 6 h 26"/>
                <a:gd name="T4" fmla="*/ 22 w 36"/>
                <a:gd name="T5" fmla="*/ 10 h 26"/>
                <a:gd name="T6" fmla="*/ 31 w 36"/>
                <a:gd name="T7" fmla="*/ 16 h 26"/>
                <a:gd name="T8" fmla="*/ 36 w 36"/>
                <a:gd name="T9" fmla="*/ 26 h 26"/>
                <a:gd name="T10" fmla="*/ 31 w 36"/>
                <a:gd name="T11" fmla="*/ 25 h 26"/>
                <a:gd name="T12" fmla="*/ 25 w 36"/>
                <a:gd name="T13" fmla="*/ 24 h 26"/>
                <a:gd name="T14" fmla="*/ 18 w 36"/>
                <a:gd name="T15" fmla="*/ 23 h 26"/>
                <a:gd name="T16" fmla="*/ 12 w 36"/>
                <a:gd name="T17" fmla="*/ 19 h 26"/>
                <a:gd name="T18" fmla="*/ 6 w 36"/>
                <a:gd name="T19" fmla="*/ 17 h 26"/>
                <a:gd name="T20" fmla="*/ 2 w 36"/>
                <a:gd name="T21" fmla="*/ 12 h 26"/>
                <a:gd name="T22" fmla="*/ 0 w 36"/>
                <a:gd name="T23" fmla="*/ 7 h 26"/>
                <a:gd name="T24" fmla="*/ 3 w 36"/>
                <a:gd name="T25" fmla="*/ 0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26"/>
                <a:gd name="T41" fmla="*/ 36 w 36"/>
                <a:gd name="T42" fmla="*/ 26 h 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26">
                  <a:moveTo>
                    <a:pt x="3" y="0"/>
                  </a:moveTo>
                  <a:lnTo>
                    <a:pt x="12" y="6"/>
                  </a:lnTo>
                  <a:lnTo>
                    <a:pt x="22" y="10"/>
                  </a:lnTo>
                  <a:lnTo>
                    <a:pt x="31" y="16"/>
                  </a:lnTo>
                  <a:lnTo>
                    <a:pt x="36" y="26"/>
                  </a:lnTo>
                  <a:lnTo>
                    <a:pt x="31" y="25"/>
                  </a:lnTo>
                  <a:lnTo>
                    <a:pt x="25" y="24"/>
                  </a:lnTo>
                  <a:lnTo>
                    <a:pt x="18" y="23"/>
                  </a:lnTo>
                  <a:lnTo>
                    <a:pt x="12" y="19"/>
                  </a:lnTo>
                  <a:lnTo>
                    <a:pt x="6" y="17"/>
                  </a:lnTo>
                  <a:lnTo>
                    <a:pt x="2" y="12"/>
                  </a:lnTo>
                  <a:lnTo>
                    <a:pt x="0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1" name="Freeform 132"/>
            <p:cNvSpPr>
              <a:spLocks/>
            </p:cNvSpPr>
            <p:nvPr/>
          </p:nvSpPr>
          <p:spPr bwMode="auto">
            <a:xfrm>
              <a:off x="1673" y="3307"/>
              <a:ext cx="78" cy="49"/>
            </a:xfrm>
            <a:custGeom>
              <a:avLst/>
              <a:gdLst>
                <a:gd name="T0" fmla="*/ 32 w 156"/>
                <a:gd name="T1" fmla="*/ 72 h 97"/>
                <a:gd name="T2" fmla="*/ 50 w 156"/>
                <a:gd name="T3" fmla="*/ 66 h 97"/>
                <a:gd name="T4" fmla="*/ 67 w 156"/>
                <a:gd name="T5" fmla="*/ 59 h 97"/>
                <a:gd name="T6" fmla="*/ 82 w 156"/>
                <a:gd name="T7" fmla="*/ 50 h 97"/>
                <a:gd name="T8" fmla="*/ 97 w 156"/>
                <a:gd name="T9" fmla="*/ 41 h 97"/>
                <a:gd name="T10" fmla="*/ 111 w 156"/>
                <a:gd name="T11" fmla="*/ 31 h 97"/>
                <a:gd name="T12" fmla="*/ 126 w 156"/>
                <a:gd name="T13" fmla="*/ 20 h 97"/>
                <a:gd name="T14" fmla="*/ 141 w 156"/>
                <a:gd name="T15" fmla="*/ 10 h 97"/>
                <a:gd name="T16" fmla="*/ 156 w 156"/>
                <a:gd name="T17" fmla="*/ 0 h 97"/>
                <a:gd name="T18" fmla="*/ 156 w 156"/>
                <a:gd name="T19" fmla="*/ 12 h 97"/>
                <a:gd name="T20" fmla="*/ 138 w 156"/>
                <a:gd name="T21" fmla="*/ 26 h 97"/>
                <a:gd name="T22" fmla="*/ 121 w 156"/>
                <a:gd name="T23" fmla="*/ 40 h 97"/>
                <a:gd name="T24" fmla="*/ 104 w 156"/>
                <a:gd name="T25" fmla="*/ 51 h 97"/>
                <a:gd name="T26" fmla="*/ 85 w 156"/>
                <a:gd name="T27" fmla="*/ 62 h 97"/>
                <a:gd name="T28" fmla="*/ 66 w 156"/>
                <a:gd name="T29" fmla="*/ 71 h 97"/>
                <a:gd name="T30" fmla="*/ 47 w 156"/>
                <a:gd name="T31" fmla="*/ 80 h 97"/>
                <a:gd name="T32" fmla="*/ 28 w 156"/>
                <a:gd name="T33" fmla="*/ 89 h 97"/>
                <a:gd name="T34" fmla="*/ 8 w 156"/>
                <a:gd name="T35" fmla="*/ 97 h 97"/>
                <a:gd name="T36" fmla="*/ 1 w 156"/>
                <a:gd name="T37" fmla="*/ 93 h 97"/>
                <a:gd name="T38" fmla="*/ 0 w 156"/>
                <a:gd name="T39" fmla="*/ 88 h 97"/>
                <a:gd name="T40" fmla="*/ 4 w 156"/>
                <a:gd name="T41" fmla="*/ 86 h 97"/>
                <a:gd name="T42" fmla="*/ 8 w 156"/>
                <a:gd name="T43" fmla="*/ 84 h 97"/>
                <a:gd name="T44" fmla="*/ 15 w 156"/>
                <a:gd name="T45" fmla="*/ 82 h 97"/>
                <a:gd name="T46" fmla="*/ 23 w 156"/>
                <a:gd name="T47" fmla="*/ 80 h 97"/>
                <a:gd name="T48" fmla="*/ 29 w 156"/>
                <a:gd name="T49" fmla="*/ 77 h 97"/>
                <a:gd name="T50" fmla="*/ 32 w 156"/>
                <a:gd name="T51" fmla="*/ 72 h 9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6"/>
                <a:gd name="T79" fmla="*/ 0 h 97"/>
                <a:gd name="T80" fmla="*/ 156 w 156"/>
                <a:gd name="T81" fmla="*/ 97 h 9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6" h="97">
                  <a:moveTo>
                    <a:pt x="32" y="72"/>
                  </a:moveTo>
                  <a:lnTo>
                    <a:pt x="50" y="66"/>
                  </a:lnTo>
                  <a:lnTo>
                    <a:pt x="67" y="59"/>
                  </a:lnTo>
                  <a:lnTo>
                    <a:pt x="82" y="50"/>
                  </a:lnTo>
                  <a:lnTo>
                    <a:pt x="97" y="41"/>
                  </a:lnTo>
                  <a:lnTo>
                    <a:pt x="111" y="31"/>
                  </a:lnTo>
                  <a:lnTo>
                    <a:pt x="126" y="20"/>
                  </a:lnTo>
                  <a:lnTo>
                    <a:pt x="141" y="10"/>
                  </a:lnTo>
                  <a:lnTo>
                    <a:pt x="156" y="0"/>
                  </a:lnTo>
                  <a:lnTo>
                    <a:pt x="156" y="12"/>
                  </a:lnTo>
                  <a:lnTo>
                    <a:pt x="138" y="26"/>
                  </a:lnTo>
                  <a:lnTo>
                    <a:pt x="121" y="40"/>
                  </a:lnTo>
                  <a:lnTo>
                    <a:pt x="104" y="51"/>
                  </a:lnTo>
                  <a:lnTo>
                    <a:pt x="85" y="62"/>
                  </a:lnTo>
                  <a:lnTo>
                    <a:pt x="66" y="71"/>
                  </a:lnTo>
                  <a:lnTo>
                    <a:pt x="47" y="80"/>
                  </a:lnTo>
                  <a:lnTo>
                    <a:pt x="28" y="89"/>
                  </a:lnTo>
                  <a:lnTo>
                    <a:pt x="8" y="97"/>
                  </a:lnTo>
                  <a:lnTo>
                    <a:pt x="1" y="93"/>
                  </a:lnTo>
                  <a:lnTo>
                    <a:pt x="0" y="88"/>
                  </a:lnTo>
                  <a:lnTo>
                    <a:pt x="4" y="86"/>
                  </a:lnTo>
                  <a:lnTo>
                    <a:pt x="8" y="84"/>
                  </a:lnTo>
                  <a:lnTo>
                    <a:pt x="15" y="82"/>
                  </a:lnTo>
                  <a:lnTo>
                    <a:pt x="23" y="80"/>
                  </a:lnTo>
                  <a:lnTo>
                    <a:pt x="29" y="77"/>
                  </a:lnTo>
                  <a:lnTo>
                    <a:pt x="32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2" name="Freeform 133"/>
            <p:cNvSpPr>
              <a:spLocks/>
            </p:cNvSpPr>
            <p:nvPr/>
          </p:nvSpPr>
          <p:spPr bwMode="auto">
            <a:xfrm>
              <a:off x="1724" y="3284"/>
              <a:ext cx="23" cy="12"/>
            </a:xfrm>
            <a:custGeom>
              <a:avLst/>
              <a:gdLst>
                <a:gd name="T0" fmla="*/ 10 w 46"/>
                <a:gd name="T1" fmla="*/ 0 h 24"/>
                <a:gd name="T2" fmla="*/ 46 w 46"/>
                <a:gd name="T3" fmla="*/ 16 h 24"/>
                <a:gd name="T4" fmla="*/ 44 w 46"/>
                <a:gd name="T5" fmla="*/ 23 h 24"/>
                <a:gd name="T6" fmla="*/ 39 w 46"/>
                <a:gd name="T7" fmla="*/ 24 h 24"/>
                <a:gd name="T8" fmla="*/ 33 w 46"/>
                <a:gd name="T9" fmla="*/ 23 h 24"/>
                <a:gd name="T10" fmla="*/ 28 w 46"/>
                <a:gd name="T11" fmla="*/ 20 h 24"/>
                <a:gd name="T12" fmla="*/ 24 w 46"/>
                <a:gd name="T13" fmla="*/ 18 h 24"/>
                <a:gd name="T14" fmla="*/ 18 w 46"/>
                <a:gd name="T15" fmla="*/ 15 h 24"/>
                <a:gd name="T16" fmla="*/ 12 w 46"/>
                <a:gd name="T17" fmla="*/ 12 h 24"/>
                <a:gd name="T18" fmla="*/ 5 w 46"/>
                <a:gd name="T19" fmla="*/ 10 h 24"/>
                <a:gd name="T20" fmla="*/ 2 w 46"/>
                <a:gd name="T21" fmla="*/ 8 h 24"/>
                <a:gd name="T22" fmla="*/ 0 w 46"/>
                <a:gd name="T23" fmla="*/ 5 h 24"/>
                <a:gd name="T24" fmla="*/ 3 w 46"/>
                <a:gd name="T25" fmla="*/ 2 h 24"/>
                <a:gd name="T26" fmla="*/ 10 w 46"/>
                <a:gd name="T27" fmla="*/ 0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6"/>
                <a:gd name="T43" fmla="*/ 0 h 24"/>
                <a:gd name="T44" fmla="*/ 46 w 46"/>
                <a:gd name="T45" fmla="*/ 24 h 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6" h="24">
                  <a:moveTo>
                    <a:pt x="10" y="0"/>
                  </a:moveTo>
                  <a:lnTo>
                    <a:pt x="46" y="16"/>
                  </a:lnTo>
                  <a:lnTo>
                    <a:pt x="44" y="23"/>
                  </a:lnTo>
                  <a:lnTo>
                    <a:pt x="39" y="24"/>
                  </a:lnTo>
                  <a:lnTo>
                    <a:pt x="33" y="23"/>
                  </a:lnTo>
                  <a:lnTo>
                    <a:pt x="28" y="20"/>
                  </a:lnTo>
                  <a:lnTo>
                    <a:pt x="24" y="18"/>
                  </a:lnTo>
                  <a:lnTo>
                    <a:pt x="18" y="15"/>
                  </a:lnTo>
                  <a:lnTo>
                    <a:pt x="12" y="12"/>
                  </a:lnTo>
                  <a:lnTo>
                    <a:pt x="5" y="10"/>
                  </a:lnTo>
                  <a:lnTo>
                    <a:pt x="2" y="8"/>
                  </a:lnTo>
                  <a:lnTo>
                    <a:pt x="0" y="5"/>
                  </a:lnTo>
                  <a:lnTo>
                    <a:pt x="3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3" name="Freeform 134"/>
            <p:cNvSpPr>
              <a:spLocks/>
            </p:cNvSpPr>
            <p:nvPr/>
          </p:nvSpPr>
          <p:spPr bwMode="auto">
            <a:xfrm>
              <a:off x="1819" y="3305"/>
              <a:ext cx="21" cy="18"/>
            </a:xfrm>
            <a:custGeom>
              <a:avLst/>
              <a:gdLst>
                <a:gd name="T0" fmla="*/ 28 w 42"/>
                <a:gd name="T1" fmla="*/ 0 h 36"/>
                <a:gd name="T2" fmla="*/ 33 w 42"/>
                <a:gd name="T3" fmla="*/ 0 h 36"/>
                <a:gd name="T4" fmla="*/ 38 w 42"/>
                <a:gd name="T5" fmla="*/ 0 h 36"/>
                <a:gd name="T6" fmla="*/ 41 w 42"/>
                <a:gd name="T7" fmla="*/ 2 h 36"/>
                <a:gd name="T8" fmla="*/ 42 w 42"/>
                <a:gd name="T9" fmla="*/ 7 h 36"/>
                <a:gd name="T10" fmla="*/ 36 w 42"/>
                <a:gd name="T11" fmla="*/ 8 h 36"/>
                <a:gd name="T12" fmla="*/ 31 w 42"/>
                <a:gd name="T13" fmla="*/ 12 h 36"/>
                <a:gd name="T14" fmla="*/ 26 w 42"/>
                <a:gd name="T15" fmla="*/ 16 h 36"/>
                <a:gd name="T16" fmla="*/ 21 w 42"/>
                <a:gd name="T17" fmla="*/ 22 h 36"/>
                <a:gd name="T18" fmla="*/ 16 w 42"/>
                <a:gd name="T19" fmla="*/ 28 h 36"/>
                <a:gd name="T20" fmla="*/ 11 w 42"/>
                <a:gd name="T21" fmla="*/ 32 h 36"/>
                <a:gd name="T22" fmla="*/ 5 w 42"/>
                <a:gd name="T23" fmla="*/ 35 h 36"/>
                <a:gd name="T24" fmla="*/ 0 w 42"/>
                <a:gd name="T25" fmla="*/ 36 h 36"/>
                <a:gd name="T26" fmla="*/ 2 w 42"/>
                <a:gd name="T27" fmla="*/ 25 h 36"/>
                <a:gd name="T28" fmla="*/ 9 w 42"/>
                <a:gd name="T29" fmla="*/ 15 h 36"/>
                <a:gd name="T30" fmla="*/ 19 w 42"/>
                <a:gd name="T31" fmla="*/ 6 h 36"/>
                <a:gd name="T32" fmla="*/ 28 w 4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6"/>
                <a:gd name="T53" fmla="*/ 42 w 42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6">
                  <a:moveTo>
                    <a:pt x="28" y="0"/>
                  </a:moveTo>
                  <a:lnTo>
                    <a:pt x="33" y="0"/>
                  </a:lnTo>
                  <a:lnTo>
                    <a:pt x="38" y="0"/>
                  </a:lnTo>
                  <a:lnTo>
                    <a:pt x="41" y="2"/>
                  </a:lnTo>
                  <a:lnTo>
                    <a:pt x="42" y="7"/>
                  </a:lnTo>
                  <a:lnTo>
                    <a:pt x="36" y="8"/>
                  </a:lnTo>
                  <a:lnTo>
                    <a:pt x="31" y="12"/>
                  </a:lnTo>
                  <a:lnTo>
                    <a:pt x="26" y="16"/>
                  </a:lnTo>
                  <a:lnTo>
                    <a:pt x="21" y="22"/>
                  </a:lnTo>
                  <a:lnTo>
                    <a:pt x="16" y="28"/>
                  </a:lnTo>
                  <a:lnTo>
                    <a:pt x="11" y="32"/>
                  </a:lnTo>
                  <a:lnTo>
                    <a:pt x="5" y="35"/>
                  </a:lnTo>
                  <a:lnTo>
                    <a:pt x="0" y="36"/>
                  </a:lnTo>
                  <a:lnTo>
                    <a:pt x="2" y="25"/>
                  </a:lnTo>
                  <a:lnTo>
                    <a:pt x="9" y="15"/>
                  </a:lnTo>
                  <a:lnTo>
                    <a:pt x="19" y="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4" name="Freeform 135"/>
            <p:cNvSpPr>
              <a:spLocks/>
            </p:cNvSpPr>
            <p:nvPr/>
          </p:nvSpPr>
          <p:spPr bwMode="auto">
            <a:xfrm>
              <a:off x="1352" y="2610"/>
              <a:ext cx="30" cy="20"/>
            </a:xfrm>
            <a:custGeom>
              <a:avLst/>
              <a:gdLst>
                <a:gd name="T0" fmla="*/ 60 w 60"/>
                <a:gd name="T1" fmla="*/ 10 h 40"/>
                <a:gd name="T2" fmla="*/ 60 w 60"/>
                <a:gd name="T3" fmla="*/ 8 h 40"/>
                <a:gd name="T4" fmla="*/ 56 w 60"/>
                <a:gd name="T5" fmla="*/ 7 h 40"/>
                <a:gd name="T6" fmla="*/ 50 w 60"/>
                <a:gd name="T7" fmla="*/ 5 h 40"/>
                <a:gd name="T8" fmla="*/ 44 w 60"/>
                <a:gd name="T9" fmla="*/ 2 h 40"/>
                <a:gd name="T10" fmla="*/ 37 w 60"/>
                <a:gd name="T11" fmla="*/ 0 h 40"/>
                <a:gd name="T12" fmla="*/ 28 w 60"/>
                <a:gd name="T13" fmla="*/ 0 h 40"/>
                <a:gd name="T14" fmla="*/ 19 w 60"/>
                <a:gd name="T15" fmla="*/ 3 h 40"/>
                <a:gd name="T16" fmla="*/ 13 w 60"/>
                <a:gd name="T17" fmla="*/ 9 h 40"/>
                <a:gd name="T18" fmla="*/ 6 w 60"/>
                <a:gd name="T19" fmla="*/ 17 h 40"/>
                <a:gd name="T20" fmla="*/ 1 w 60"/>
                <a:gd name="T21" fmla="*/ 25 h 40"/>
                <a:gd name="T22" fmla="*/ 0 w 60"/>
                <a:gd name="T23" fmla="*/ 33 h 40"/>
                <a:gd name="T24" fmla="*/ 3 w 60"/>
                <a:gd name="T25" fmla="*/ 40 h 40"/>
                <a:gd name="T26" fmla="*/ 6 w 60"/>
                <a:gd name="T27" fmla="*/ 37 h 40"/>
                <a:gd name="T28" fmla="*/ 11 w 60"/>
                <a:gd name="T29" fmla="*/ 33 h 40"/>
                <a:gd name="T30" fmla="*/ 16 w 60"/>
                <a:gd name="T31" fmla="*/ 29 h 40"/>
                <a:gd name="T32" fmla="*/ 24 w 60"/>
                <a:gd name="T33" fmla="*/ 23 h 40"/>
                <a:gd name="T34" fmla="*/ 33 w 60"/>
                <a:gd name="T35" fmla="*/ 18 h 40"/>
                <a:gd name="T36" fmla="*/ 42 w 60"/>
                <a:gd name="T37" fmla="*/ 15 h 40"/>
                <a:gd name="T38" fmla="*/ 51 w 60"/>
                <a:gd name="T39" fmla="*/ 11 h 40"/>
                <a:gd name="T40" fmla="*/ 60 w 60"/>
                <a:gd name="T41" fmla="*/ 10 h 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"/>
                <a:gd name="T64" fmla="*/ 0 h 40"/>
                <a:gd name="T65" fmla="*/ 60 w 60"/>
                <a:gd name="T66" fmla="*/ 40 h 4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" h="40">
                  <a:moveTo>
                    <a:pt x="60" y="10"/>
                  </a:moveTo>
                  <a:lnTo>
                    <a:pt x="60" y="8"/>
                  </a:lnTo>
                  <a:lnTo>
                    <a:pt x="56" y="7"/>
                  </a:lnTo>
                  <a:lnTo>
                    <a:pt x="50" y="5"/>
                  </a:lnTo>
                  <a:lnTo>
                    <a:pt x="44" y="2"/>
                  </a:lnTo>
                  <a:lnTo>
                    <a:pt x="37" y="0"/>
                  </a:lnTo>
                  <a:lnTo>
                    <a:pt x="28" y="0"/>
                  </a:lnTo>
                  <a:lnTo>
                    <a:pt x="19" y="3"/>
                  </a:lnTo>
                  <a:lnTo>
                    <a:pt x="13" y="9"/>
                  </a:lnTo>
                  <a:lnTo>
                    <a:pt x="6" y="17"/>
                  </a:lnTo>
                  <a:lnTo>
                    <a:pt x="1" y="25"/>
                  </a:lnTo>
                  <a:lnTo>
                    <a:pt x="0" y="33"/>
                  </a:lnTo>
                  <a:lnTo>
                    <a:pt x="3" y="40"/>
                  </a:lnTo>
                  <a:lnTo>
                    <a:pt x="6" y="37"/>
                  </a:lnTo>
                  <a:lnTo>
                    <a:pt x="11" y="33"/>
                  </a:lnTo>
                  <a:lnTo>
                    <a:pt x="16" y="29"/>
                  </a:lnTo>
                  <a:lnTo>
                    <a:pt x="24" y="23"/>
                  </a:lnTo>
                  <a:lnTo>
                    <a:pt x="33" y="18"/>
                  </a:lnTo>
                  <a:lnTo>
                    <a:pt x="42" y="15"/>
                  </a:lnTo>
                  <a:lnTo>
                    <a:pt x="51" y="11"/>
                  </a:lnTo>
                  <a:lnTo>
                    <a:pt x="6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5" name="Freeform 136"/>
            <p:cNvSpPr>
              <a:spLocks/>
            </p:cNvSpPr>
            <p:nvPr/>
          </p:nvSpPr>
          <p:spPr bwMode="auto">
            <a:xfrm>
              <a:off x="1422" y="2584"/>
              <a:ext cx="31" cy="14"/>
            </a:xfrm>
            <a:custGeom>
              <a:avLst/>
              <a:gdLst>
                <a:gd name="T0" fmla="*/ 60 w 61"/>
                <a:gd name="T1" fmla="*/ 17 h 29"/>
                <a:gd name="T2" fmla="*/ 61 w 61"/>
                <a:gd name="T3" fmla="*/ 15 h 29"/>
                <a:gd name="T4" fmla="*/ 58 w 61"/>
                <a:gd name="T5" fmla="*/ 13 h 29"/>
                <a:gd name="T6" fmla="*/ 52 w 61"/>
                <a:gd name="T7" fmla="*/ 9 h 29"/>
                <a:gd name="T8" fmla="*/ 47 w 61"/>
                <a:gd name="T9" fmla="*/ 6 h 29"/>
                <a:gd name="T10" fmla="*/ 43 w 61"/>
                <a:gd name="T11" fmla="*/ 2 h 29"/>
                <a:gd name="T12" fmla="*/ 33 w 61"/>
                <a:gd name="T13" fmla="*/ 0 h 29"/>
                <a:gd name="T14" fmla="*/ 25 w 61"/>
                <a:gd name="T15" fmla="*/ 0 h 29"/>
                <a:gd name="T16" fmla="*/ 18 w 61"/>
                <a:gd name="T17" fmla="*/ 4 h 29"/>
                <a:gd name="T18" fmla="*/ 9 w 61"/>
                <a:gd name="T19" fmla="*/ 9 h 29"/>
                <a:gd name="T20" fmla="*/ 3 w 61"/>
                <a:gd name="T21" fmla="*/ 16 h 29"/>
                <a:gd name="T22" fmla="*/ 0 w 61"/>
                <a:gd name="T23" fmla="*/ 23 h 29"/>
                <a:gd name="T24" fmla="*/ 1 w 61"/>
                <a:gd name="T25" fmla="*/ 29 h 29"/>
                <a:gd name="T26" fmla="*/ 5 w 61"/>
                <a:gd name="T27" fmla="*/ 28 h 29"/>
                <a:gd name="T28" fmla="*/ 9 w 61"/>
                <a:gd name="T29" fmla="*/ 24 h 29"/>
                <a:gd name="T30" fmla="*/ 16 w 61"/>
                <a:gd name="T31" fmla="*/ 22 h 29"/>
                <a:gd name="T32" fmla="*/ 24 w 61"/>
                <a:gd name="T33" fmla="*/ 20 h 29"/>
                <a:gd name="T34" fmla="*/ 33 w 61"/>
                <a:gd name="T35" fmla="*/ 17 h 29"/>
                <a:gd name="T36" fmla="*/ 43 w 61"/>
                <a:gd name="T37" fmla="*/ 16 h 29"/>
                <a:gd name="T38" fmla="*/ 52 w 61"/>
                <a:gd name="T39" fmla="*/ 16 h 29"/>
                <a:gd name="T40" fmla="*/ 60 w 61"/>
                <a:gd name="T41" fmla="*/ 17 h 2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1"/>
                <a:gd name="T64" fmla="*/ 0 h 29"/>
                <a:gd name="T65" fmla="*/ 61 w 61"/>
                <a:gd name="T66" fmla="*/ 29 h 2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1" h="29">
                  <a:moveTo>
                    <a:pt x="60" y="17"/>
                  </a:moveTo>
                  <a:lnTo>
                    <a:pt x="61" y="15"/>
                  </a:lnTo>
                  <a:lnTo>
                    <a:pt x="58" y="13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3" y="2"/>
                  </a:lnTo>
                  <a:lnTo>
                    <a:pt x="33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9" y="9"/>
                  </a:lnTo>
                  <a:lnTo>
                    <a:pt x="3" y="16"/>
                  </a:lnTo>
                  <a:lnTo>
                    <a:pt x="0" y="23"/>
                  </a:lnTo>
                  <a:lnTo>
                    <a:pt x="1" y="29"/>
                  </a:lnTo>
                  <a:lnTo>
                    <a:pt x="5" y="28"/>
                  </a:lnTo>
                  <a:lnTo>
                    <a:pt x="9" y="24"/>
                  </a:lnTo>
                  <a:lnTo>
                    <a:pt x="16" y="22"/>
                  </a:lnTo>
                  <a:lnTo>
                    <a:pt x="24" y="20"/>
                  </a:lnTo>
                  <a:lnTo>
                    <a:pt x="33" y="17"/>
                  </a:lnTo>
                  <a:lnTo>
                    <a:pt x="43" y="16"/>
                  </a:lnTo>
                  <a:lnTo>
                    <a:pt x="52" y="16"/>
                  </a:lnTo>
                  <a:lnTo>
                    <a:pt x="6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257" name="Picture 137" descr="MMj0283679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437063"/>
            <a:ext cx="18034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49"/>
          <p:cNvGrpSpPr>
            <a:grpSpLocks/>
          </p:cNvGrpSpPr>
          <p:nvPr/>
        </p:nvGrpSpPr>
        <p:grpSpPr bwMode="auto">
          <a:xfrm>
            <a:off x="2268538" y="4437063"/>
            <a:ext cx="4681537" cy="2087562"/>
            <a:chOff x="1429" y="2795"/>
            <a:chExt cx="2949" cy="1315"/>
          </a:xfrm>
        </p:grpSpPr>
        <p:sp>
          <p:nvSpPr>
            <p:cNvPr id="6152" name="Rectangle 144"/>
            <p:cNvSpPr>
              <a:spLocks noChangeArrowheads="1"/>
            </p:cNvSpPr>
            <p:nvPr/>
          </p:nvSpPr>
          <p:spPr bwMode="auto">
            <a:xfrm>
              <a:off x="1429" y="2795"/>
              <a:ext cx="2857" cy="1315"/>
            </a:xfrm>
            <a:prstGeom prst="rect">
              <a:avLst/>
            </a:prstGeom>
            <a:solidFill>
              <a:srgbClr val="FFFF99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Text Box 142"/>
            <p:cNvSpPr txBox="1">
              <a:spLocks noChangeArrowheads="1"/>
            </p:cNvSpPr>
            <p:nvPr/>
          </p:nvSpPr>
          <p:spPr bwMode="auto">
            <a:xfrm>
              <a:off x="1565" y="2886"/>
              <a:ext cx="2813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600">
                  <a:latin typeface="Alba Super" pitchFamily="2" charset="0"/>
                </a:rPr>
                <a:t>All investigations start with a question 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1295400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Alba Super" pitchFamily="2" charset="0"/>
              </a:rPr>
              <a:t>What question could these children be investigating?</a:t>
            </a:r>
          </a:p>
        </p:txBody>
      </p:sp>
      <p:pic>
        <p:nvPicPr>
          <p:cNvPr id="7171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9138" y="2206625"/>
            <a:ext cx="5165725" cy="3311525"/>
          </a:xfrm>
          <a:noFill/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619250" y="5734050"/>
            <a:ext cx="6048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latin typeface="Alba Super" pitchFamily="2" charset="0"/>
              </a:rPr>
              <a:t>What are they predicting will happen?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Alba Super" pitchFamily="2" charset="0"/>
              </a:rPr>
              <a:t>? ? ? ? ?</a:t>
            </a:r>
            <a:r>
              <a:rPr lang="en-GB" smtClean="0">
                <a:latin typeface="Baby Kruffy" pitchFamily="2" charset="0"/>
              </a:rPr>
              <a:t> </a:t>
            </a:r>
          </a:p>
        </p:txBody>
      </p:sp>
      <p:pic>
        <p:nvPicPr>
          <p:cNvPr id="8195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2276475"/>
            <a:ext cx="6113462" cy="34686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Alba Super" pitchFamily="2" charset="0"/>
              </a:rPr>
              <a:t>What’s on their minds?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7550" y="2365375"/>
            <a:ext cx="5167313" cy="29940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smtClean="0">
                <a:latin typeface="Alba Super" pitchFamily="2" charset="0"/>
              </a:rPr>
              <a:t>An interesting set up.</a:t>
            </a:r>
            <a:br>
              <a:rPr lang="en-GB" sz="4000" smtClean="0">
                <a:latin typeface="Alba Super" pitchFamily="2" charset="0"/>
              </a:rPr>
            </a:br>
            <a:r>
              <a:rPr lang="en-GB" sz="4000" smtClean="0">
                <a:latin typeface="Alba Super" pitchFamily="2" charset="0"/>
              </a:rPr>
              <a:t>But what’s it all about?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916113"/>
            <a:ext cx="5167313" cy="43132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214</Words>
  <Application>Microsoft Office PowerPoint</Application>
  <PresentationFormat>On-screen Show (4:3)</PresentationFormat>
  <Paragraphs>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Baby Kruffy</vt:lpstr>
      <vt:lpstr>Alba Super</vt:lpstr>
      <vt:lpstr>Default Design</vt:lpstr>
      <vt:lpstr>PowerPoint Presentation</vt:lpstr>
      <vt:lpstr>PowerPoint Presentation</vt:lpstr>
      <vt:lpstr>PowerPoint Presentation</vt:lpstr>
      <vt:lpstr>You must begin with a question, which can be scientifically investigated!</vt:lpstr>
      <vt:lpstr>PowerPoint Presentation</vt:lpstr>
      <vt:lpstr>What question could these children be investigating?</vt:lpstr>
      <vt:lpstr>? ? ? ? ? </vt:lpstr>
      <vt:lpstr>What’s on their minds?</vt:lpstr>
      <vt:lpstr>An interesting set up. But what’s it all about?</vt:lpstr>
      <vt:lpstr>What are these two finely dressed children investigating?</vt:lpstr>
      <vt:lpstr>What could these children be raising question about?</vt:lpstr>
      <vt:lpstr>Careful planning needed for this one, but what question could they be trying to answer?</vt:lpstr>
      <vt:lpstr>Can you shed any light on this one?</vt:lpstr>
      <vt:lpstr>Finally, what’s this all about?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mills</dc:creator>
  <cp:lastModifiedBy>Teacher E-Solutions</cp:lastModifiedBy>
  <cp:revision>7</cp:revision>
  <dcterms:created xsi:type="dcterms:W3CDTF">2006-01-19T02:00:48Z</dcterms:created>
  <dcterms:modified xsi:type="dcterms:W3CDTF">2019-01-18T17:18:03Z</dcterms:modified>
</cp:coreProperties>
</file>