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handoutMasterIdLst>
    <p:handoutMasterId r:id="rId9"/>
  </p:handout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44B"/>
    <a:srgbClr val="FBDEA9"/>
    <a:srgbClr val="FF6600"/>
    <a:srgbClr val="FF076B"/>
    <a:srgbClr val="FF0B6E"/>
    <a:srgbClr val="FF2F8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CC0E9F9A-A5F5-4276-A1E0-DE531A8DF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40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0DBC0-0444-44F3-B070-108FA3238F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74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271D1-322E-48C2-8DA5-83511AC950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67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EC0E7-0910-47F1-AE70-10D4E3346E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43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EF6CA-E77F-422C-84C2-0C7653512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237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8BBC-01E7-41CD-9840-689DC05563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190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2C57B-D20D-4C82-AFB5-548F49ABA7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30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52F2F-04E4-4EDB-9CDF-626A6CADD0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77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F210B-4781-4F62-A800-479683F599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82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170C6-11E6-4E93-A71C-78E2B16415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02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ACDAD-84E6-464E-894F-482FBEF15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07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A6C4C-D870-4BE6-9656-472F28D68B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56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9818-C7B7-4488-96B6-DC88C99D9D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04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1F4D3-A78D-46E7-B9E4-C5AE4808BD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24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A7E2C-6E9A-40B6-BA6F-56F72BFE07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73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3BDA28-C08B-487A-9AFB-3DCB21FBE8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6.jpeg"/><Relationship Id="rId7" Type="http://schemas.openxmlformats.org/officeDocument/2006/relationships/image" Target="../media/image1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636838"/>
            <a:ext cx="4537075" cy="3887787"/>
          </a:xfrm>
        </p:spPr>
        <p:txBody>
          <a:bodyPr/>
          <a:lstStyle/>
          <a:p>
            <a:pPr eaLnBrk="1" hangingPunct="1"/>
            <a:r>
              <a:rPr lang="cy-GB" sz="5400" smtClean="0">
                <a:solidFill>
                  <a:srgbClr val="000000"/>
                </a:solidFill>
                <a:latin typeface="Maiandra GD" pitchFamily="34" charset="0"/>
              </a:rPr>
              <a:t>Sut yr ydym yn gweld gwrthrychau</a:t>
            </a:r>
            <a:r>
              <a:rPr lang="cy-GB" sz="54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5400" b="1" smtClean="0">
                <a:solidFill>
                  <a:srgbClr val="000000"/>
                </a:solidFill>
                <a:latin typeface="Maiandra GD" pitchFamily="34" charset="0"/>
              </a:rPr>
            </a:br>
            <a:r>
              <a:rPr lang="cy-GB" sz="40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4000" b="1" smtClean="0">
                <a:solidFill>
                  <a:srgbClr val="000000"/>
                </a:solidFill>
                <a:latin typeface="Maiandra GD" pitchFamily="34" charset="0"/>
              </a:rPr>
            </a:br>
            <a:endParaRPr lang="cy-GB" sz="4000" b="1" smtClean="0">
              <a:solidFill>
                <a:srgbClr val="000000"/>
              </a:solidFill>
              <a:latin typeface="Maiandra GD" pitchFamily="34" charset="0"/>
            </a:endParaRPr>
          </a:p>
        </p:txBody>
      </p:sp>
      <p:pic>
        <p:nvPicPr>
          <p:cNvPr id="2051" name="Picture 3" descr="j008851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358775"/>
            <a:ext cx="4364038" cy="472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7950" y="381000"/>
            <a:ext cx="4895850" cy="1247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y-GB" sz="9200" b="1" u="sng" smtClean="0">
                <a:solidFill>
                  <a:srgbClr val="000000"/>
                </a:solidFill>
                <a:latin typeface="Maiandra GD" pitchFamily="34" charset="0"/>
              </a:rPr>
              <a:t>BYD</a:t>
            </a:r>
            <a:r>
              <a:rPr lang="cy-GB" sz="6000" b="1" u="sng" smtClean="0">
                <a:solidFill>
                  <a:schemeClr val="accent2"/>
                </a:solidFill>
                <a:latin typeface="Maiandra GD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cy-GB" sz="2400" smtClean="0">
              <a:solidFill>
                <a:schemeClr val="accent2"/>
              </a:solidFill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3076" name="Picture 5" descr="florida_sunrise_2-750x6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-469900" y="4365625"/>
            <a:ext cx="6913563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5000" b="1">
                <a:solidFill>
                  <a:srgbClr val="FF0000"/>
                </a:solidFill>
                <a:latin typeface="Viner Hand ITC" pitchFamily="66" charset="0"/>
              </a:rPr>
              <a:t>Golau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44450"/>
            <a:ext cx="8229600" cy="1143000"/>
          </a:xfrm>
        </p:spPr>
        <p:txBody>
          <a:bodyPr/>
          <a:lstStyle/>
          <a:p>
            <a:pPr eaLnBrk="1" hangingPunct="1"/>
            <a:r>
              <a:rPr lang="en-GB" sz="6000" b="1" smtClean="0">
                <a:solidFill>
                  <a:schemeClr val="bg1"/>
                </a:solidFill>
                <a:latin typeface="Script MT Bold" pitchFamily="66" charset="0"/>
              </a:rPr>
              <a:t>O ble mae goleuni’n dod?</a:t>
            </a:r>
          </a:p>
        </p:txBody>
      </p:sp>
      <p:pic>
        <p:nvPicPr>
          <p:cNvPr id="12293" name="Picture 5" descr="florida_sunrise_2-750x600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1052513"/>
            <a:ext cx="3724275" cy="2473325"/>
          </a:xfrm>
          <a:noFill/>
        </p:spPr>
      </p:pic>
      <p:pic>
        <p:nvPicPr>
          <p:cNvPr id="12296" name="Picture 8" descr="Sunrise1_hor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4663" y="1196975"/>
            <a:ext cx="4824412" cy="2786063"/>
          </a:xfrm>
          <a:noFill/>
        </p:spPr>
      </p:pic>
      <p:pic>
        <p:nvPicPr>
          <p:cNvPr id="12299" name="Picture 11" descr="g-marsh-sunrise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3976688"/>
            <a:ext cx="4176713" cy="2765425"/>
          </a:xfrm>
          <a:noFill/>
        </p:spPr>
      </p:pic>
      <p:pic>
        <p:nvPicPr>
          <p:cNvPr id="12302" name="Picture 14" descr="First_Sunrise_2004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3879850"/>
            <a:ext cx="4059238" cy="2933700"/>
          </a:xfrm>
          <a:noFill/>
        </p:spPr>
      </p:pic>
      <p:pic>
        <p:nvPicPr>
          <p:cNvPr id="12305" name="Picture 17" descr="sun2bi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989138"/>
            <a:ext cx="3025775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203575" y="2708275"/>
            <a:ext cx="27003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600" b="1">
                <a:solidFill>
                  <a:srgbClr val="000000"/>
                </a:solidFill>
                <a:latin typeface="Bradley Hand ITC" pitchFamily="66" charset="0"/>
              </a:rPr>
              <a:t>Ein prif ffynhonnell:</a:t>
            </a:r>
          </a:p>
          <a:p>
            <a:pPr algn="ctr" eaLnBrk="1" hangingPunct="1"/>
            <a:r>
              <a:rPr lang="en-GB" sz="3600" b="1">
                <a:solidFill>
                  <a:srgbClr val="000000"/>
                </a:solidFill>
                <a:latin typeface="Bradley Hand ITC" pitchFamily="66" charset="0"/>
              </a:rPr>
              <a:t>yr haul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23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3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-100013"/>
            <a:ext cx="8229600" cy="922338"/>
          </a:xfrm>
          <a:noFill/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rgbClr val="FFFF00"/>
                </a:solidFill>
                <a:latin typeface="Wide Latin" pitchFamily="18" charset="0"/>
              </a:rPr>
              <a:t>Ffynonellau eraill:</a:t>
            </a:r>
          </a:p>
        </p:txBody>
      </p:sp>
      <p:pic>
        <p:nvPicPr>
          <p:cNvPr id="13319" name="Picture 7" descr="Fire%252003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898775"/>
            <a:ext cx="3097213" cy="3914775"/>
          </a:xfrm>
          <a:noFill/>
        </p:spPr>
      </p:pic>
      <p:pic>
        <p:nvPicPr>
          <p:cNvPr id="13322" name="Picture 10" descr="lightning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475" y="836613"/>
            <a:ext cx="5545138" cy="3286125"/>
          </a:xfrm>
          <a:noFill/>
        </p:spPr>
      </p:pic>
      <p:pic>
        <p:nvPicPr>
          <p:cNvPr id="13325" name="Picture 13" descr="Torch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125538"/>
            <a:ext cx="2446337" cy="1835150"/>
          </a:xfrm>
          <a:noFill/>
        </p:spPr>
      </p:pic>
      <p:pic>
        <p:nvPicPr>
          <p:cNvPr id="13328" name="Picture 16" descr="lamp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7188" y="3141663"/>
            <a:ext cx="2328862" cy="3382962"/>
          </a:xfrm>
          <a:noFill/>
        </p:spPr>
      </p:pic>
      <p:pic>
        <p:nvPicPr>
          <p:cNvPr id="13331" name="Picture 19" descr="firefl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059238"/>
            <a:ext cx="3382962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8" name="Picture 26" descr="neon-signs-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92375"/>
            <a:ext cx="237648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40" name="Picture 28" descr="Cand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797425"/>
            <a:ext cx="14414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42" name="Picture 30" descr="monito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349500"/>
            <a:ext cx="21590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7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395288" y="115888"/>
            <a:ext cx="8229600" cy="993775"/>
          </a:xfrm>
          <a:noFill/>
        </p:spPr>
        <p:txBody>
          <a:bodyPr/>
          <a:lstStyle/>
          <a:p>
            <a:pPr eaLnBrk="1" hangingPunct="1"/>
            <a:r>
              <a:rPr lang="en-GB" sz="4800" b="1" smtClean="0">
                <a:solidFill>
                  <a:srgbClr val="FFFF00"/>
                </a:solidFill>
                <a:latin typeface="Agency FB" pitchFamily="34" charset="0"/>
              </a:rPr>
              <a:t>Trefnu ffynonellau golau</a:t>
            </a:r>
          </a:p>
        </p:txBody>
      </p:sp>
      <p:pic>
        <p:nvPicPr>
          <p:cNvPr id="14343" name="Picture 7" descr="Fire%252003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916113"/>
            <a:ext cx="1639888" cy="2185987"/>
          </a:xfrm>
          <a:noFill/>
        </p:spPr>
      </p:pic>
      <p:pic>
        <p:nvPicPr>
          <p:cNvPr id="14345" name="Picture 9" descr="lightning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1916113"/>
            <a:ext cx="2368550" cy="1803400"/>
          </a:xfrm>
          <a:noFill/>
        </p:spPr>
      </p:pic>
      <p:pic>
        <p:nvPicPr>
          <p:cNvPr id="14347" name="Picture 11" descr="Torch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038" y="4365625"/>
            <a:ext cx="2438400" cy="1828800"/>
          </a:xfrm>
          <a:noFill/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436688" y="1268413"/>
            <a:ext cx="77073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cy-GB" sz="2800"/>
              <a:t>Naturiol                v.              Annaturiol</a:t>
            </a:r>
            <a:endParaRPr lang="cy-GB" sz="2800" i="1"/>
          </a:p>
        </p:txBody>
      </p:sp>
      <p:pic>
        <p:nvPicPr>
          <p:cNvPr id="14349" name="Picture 13" descr="lamp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5825" y="3860800"/>
            <a:ext cx="1706563" cy="2481263"/>
          </a:xfrm>
          <a:noFill/>
        </p:spPr>
      </p:pic>
      <p:pic>
        <p:nvPicPr>
          <p:cNvPr id="14352" name="Picture 16" descr="sun2bi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205038"/>
            <a:ext cx="1944687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3" name="Picture 17" descr="neon-signs-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5373688"/>
            <a:ext cx="20161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4" name="Picture 18" descr="Cand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538" y="3933825"/>
            <a:ext cx="1955800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5" name="Picture 19" descr="monito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565400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31214E-7 L -0.35816 -0.1939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9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5087E-6 L 0.22188 -0.26451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-13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27 0.01364 L 0.4415 0.08694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0" y="3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17 -0.06474 L -0.17622 0.01919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4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96 -0.0578 L -0.25555 0.1100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26" y="8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4624E-7 L -0.37795 0.0101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-0.0155 L 0.29149 -0.22521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104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15607E-6 L 0.15764 0.01041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82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490538"/>
            <a:ext cx="8229600" cy="777875"/>
          </a:xfrm>
          <a:noFill/>
        </p:spPr>
        <p:txBody>
          <a:bodyPr/>
          <a:lstStyle/>
          <a:p>
            <a:pPr eaLnBrk="1" hangingPunct="1"/>
            <a:r>
              <a:rPr lang="cy-GB" sz="4800" b="1" smtClean="0">
                <a:solidFill>
                  <a:srgbClr val="FFFF00"/>
                </a:solidFill>
                <a:latin typeface="Viner Hand ITC" pitchFamily="66" charset="0"/>
              </a:rPr>
              <a:t>Pa rai sy’n cynhyrchu golau?</a:t>
            </a:r>
          </a:p>
        </p:txBody>
      </p:sp>
      <p:pic>
        <p:nvPicPr>
          <p:cNvPr id="29704" name="Picture 8" descr="moon_99_03_0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1701800"/>
            <a:ext cx="2951163" cy="2951163"/>
          </a:xfrm>
          <a:noFill/>
        </p:spPr>
      </p:pic>
      <p:pic>
        <p:nvPicPr>
          <p:cNvPr id="29710" name="Picture 14" descr="sparkling%2520water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1700213"/>
            <a:ext cx="2879725" cy="2922587"/>
          </a:xfrm>
          <a:noFill/>
        </p:spPr>
      </p:pic>
      <p:pic>
        <p:nvPicPr>
          <p:cNvPr id="29714" name="Picture 18" descr="Wooden_Mirror_Frame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1693863"/>
            <a:ext cx="2952750" cy="2952750"/>
          </a:xfrm>
          <a:noFill/>
        </p:spPr>
      </p:pic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684213" y="5589588"/>
            <a:ext cx="7775575" cy="99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cy-GB" sz="2800" b="1">
                <a:solidFill>
                  <a:schemeClr val="bg1"/>
                </a:solidFill>
                <a:latin typeface="Comic Sans MS" pitchFamily="66" charset="0"/>
              </a:rPr>
              <a:t>Dydy rhain ddim yn CYNHYRCHU golau – yn hytrach, mae’n nhw’n ADLEWYRCHU golau.</a:t>
            </a:r>
          </a:p>
        </p:txBody>
      </p:sp>
      <p:sp>
        <p:nvSpPr>
          <p:cNvPr id="29726" name="Line 30"/>
          <p:cNvSpPr>
            <a:spLocks noChangeShapeType="1"/>
          </p:cNvSpPr>
          <p:nvPr/>
        </p:nvSpPr>
        <p:spPr bwMode="auto">
          <a:xfrm flipV="1">
            <a:off x="0" y="1557338"/>
            <a:ext cx="3059113" cy="3240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 flipV="1">
            <a:off x="3025775" y="1557338"/>
            <a:ext cx="3059113" cy="3240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 flipV="1">
            <a:off x="6084888" y="1557338"/>
            <a:ext cx="3059112" cy="32400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>
            <a:off x="0" y="1557338"/>
            <a:ext cx="3059113" cy="3095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3059113" y="1557338"/>
            <a:ext cx="3059112" cy="3095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6049963" y="1557338"/>
            <a:ext cx="3059112" cy="3095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97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97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297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25" grpId="0"/>
      <p:bldP spid="29726" grpId="0" animBg="1"/>
      <p:bldP spid="29727" grpId="0" animBg="1"/>
      <p:bldP spid="29728" grpId="0" animBg="1"/>
      <p:bldP spid="29729" grpId="0" animBg="1"/>
      <p:bldP spid="29731" grpId="0" animBg="1"/>
      <p:bldP spid="297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922338"/>
          </a:xfrm>
          <a:noFill/>
        </p:spPr>
        <p:txBody>
          <a:bodyPr/>
          <a:lstStyle/>
          <a:p>
            <a:pPr eaLnBrk="1" hangingPunct="1"/>
            <a:r>
              <a:rPr lang="en-GB" b="1" smtClean="0">
                <a:solidFill>
                  <a:schemeClr val="bg1"/>
                </a:solidFill>
                <a:latin typeface="Script MT Bold" pitchFamily="66" charset="0"/>
              </a:rPr>
              <a:t>Sut ydy golau’n teithio?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-107950" y="4076700"/>
            <a:ext cx="9251950" cy="2519363"/>
          </a:xfrm>
        </p:spPr>
        <p:txBody>
          <a:bodyPr/>
          <a:lstStyle/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Mae goleuni’n teithio mewn llinellau syth o ffynhonnell goleuni.</a:t>
            </a:r>
          </a:p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Ni all olau basio trwy defnyddiau </a:t>
            </a:r>
            <a:r>
              <a:rPr lang="cy-GB" sz="2200" b="1" smtClean="0">
                <a:latin typeface="Comic Sans MS" pitchFamily="66" charset="0"/>
              </a:rPr>
              <a:t>di-draidd</a:t>
            </a: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, megis pren, metel, carreg neu berson.</a:t>
            </a:r>
          </a:p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Mae goleuni’n gallu pasio trwy defnyddiau </a:t>
            </a:r>
            <a:r>
              <a:rPr lang="cy-GB" sz="2200" b="1" smtClean="0">
                <a:latin typeface="Comic Sans MS" pitchFamily="66" charset="0"/>
              </a:rPr>
              <a:t>tryloyw</a:t>
            </a: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, fel gwydr.</a:t>
            </a:r>
          </a:p>
          <a:p>
            <a:pPr eaLnBrk="1" hangingPunct="1"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Mae defnydd </a:t>
            </a:r>
            <a:r>
              <a:rPr lang="cy-GB" sz="2200" b="1" smtClean="0">
                <a:latin typeface="Comic Sans MS" pitchFamily="66" charset="0"/>
              </a:rPr>
              <a:t>tryleu</a:t>
            </a:r>
            <a:r>
              <a:rPr lang="cy-GB" sz="2200" b="1" smtClean="0">
                <a:solidFill>
                  <a:srgbClr val="FFFF00"/>
                </a:solidFill>
                <a:latin typeface="Comic Sans MS" pitchFamily="66" charset="0"/>
              </a:rPr>
              <a:t> yn gadael ychydig o olau trwodd, ond dim digon i allu weld yn glir – er enghraifft bocs bwyd plastig, neu papur sidan.</a:t>
            </a:r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468313" y="620713"/>
            <a:ext cx="1079500" cy="1008062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Ffynhonnell 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golau</a:t>
            </a:r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>
            <a:off x="3132138" y="3141663"/>
            <a:ext cx="863600" cy="936625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1" name="AutoShape 11"/>
          <p:cNvSpPr>
            <a:spLocks noChangeArrowheads="1"/>
          </p:cNvSpPr>
          <p:nvPr/>
        </p:nvSpPr>
        <p:spPr bwMode="auto">
          <a:xfrm rot="4510269">
            <a:off x="7457282" y="1912144"/>
            <a:ext cx="862012" cy="1016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 rot="-880762">
            <a:off x="7164388" y="2133600"/>
            <a:ext cx="504825" cy="792163"/>
          </a:xfrm>
          <a:prstGeom prst="ellipse">
            <a:avLst/>
          </a:prstGeom>
          <a:solidFill>
            <a:srgbClr val="3399FF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3" name="Oval 13"/>
          <p:cNvSpPr>
            <a:spLocks noChangeArrowheads="1"/>
          </p:cNvSpPr>
          <p:nvPr/>
        </p:nvSpPr>
        <p:spPr bwMode="auto">
          <a:xfrm rot="-527289">
            <a:off x="7164388" y="2278063"/>
            <a:ext cx="288925" cy="50323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 rot="-2272499">
            <a:off x="7380288" y="2276475"/>
            <a:ext cx="150812" cy="96838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 flipV="1">
            <a:off x="7019925" y="2062163"/>
            <a:ext cx="136842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7380288" y="2278063"/>
            <a:ext cx="1008062" cy="79216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1403350" y="1412875"/>
            <a:ext cx="2089150" cy="1800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3419475" y="2492375"/>
            <a:ext cx="3816350" cy="720725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Oval 19"/>
          <p:cNvSpPr>
            <a:spLocks noChangeArrowheads="1"/>
          </p:cNvSpPr>
          <p:nvPr/>
        </p:nvSpPr>
        <p:spPr bwMode="auto">
          <a:xfrm>
            <a:off x="7308850" y="2349500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3132138" y="3141663"/>
            <a:ext cx="863600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shade val="92157"/>
                  <a:invGamma/>
                  <a:alpha val="39999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3492500" y="3213100"/>
            <a:ext cx="935038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 flipV="1">
            <a:off x="3563938" y="2492375"/>
            <a:ext cx="3671887" cy="720725"/>
          </a:xfrm>
          <a:prstGeom prst="line">
            <a:avLst/>
          </a:prstGeom>
          <a:noFill/>
          <a:ln w="19050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3132138" y="3141663"/>
            <a:ext cx="863600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hlink">
                  <a:alpha val="67000"/>
                </a:schemeClr>
              </a:gs>
              <a:gs pos="100000">
                <a:schemeClr val="hlink">
                  <a:gamma/>
                  <a:shade val="76078"/>
                  <a:invGamma/>
                  <a:alpha val="67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3492500" y="3213100"/>
            <a:ext cx="935038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V="1">
            <a:off x="3492500" y="2492375"/>
            <a:ext cx="3816350" cy="720725"/>
          </a:xfrm>
          <a:prstGeom prst="line">
            <a:avLst/>
          </a:prstGeom>
          <a:noFill/>
          <a:ln w="38100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63" presetID="9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50"/>
                            </p:stCondLst>
                            <p:childTnLst>
                              <p:par>
                                <p:cTn id="85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55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 build="p"/>
      <p:bldP spid="35848" grpId="0" animBg="1"/>
      <p:bldP spid="35850" grpId="0" animBg="1"/>
      <p:bldP spid="35850" grpId="1" animBg="1"/>
      <p:bldP spid="35851" grpId="0" animBg="1"/>
      <p:bldP spid="35852" grpId="0" animBg="1"/>
      <p:bldP spid="35853" grpId="0" animBg="1"/>
      <p:bldP spid="35854" grpId="0" animBg="1"/>
      <p:bldP spid="35855" grpId="0" animBg="1"/>
      <p:bldP spid="35856" grpId="0" animBg="1"/>
      <p:bldP spid="35857" grpId="0" animBg="1"/>
      <p:bldP spid="35858" grpId="0" animBg="1"/>
      <p:bldP spid="35858" grpId="1" animBg="1"/>
      <p:bldP spid="35859" grpId="0" animBg="1"/>
      <p:bldP spid="35860" grpId="0" animBg="1"/>
      <p:bldP spid="35860" grpId="1" animBg="1"/>
      <p:bldP spid="35861" grpId="0" animBg="1"/>
      <p:bldP spid="35861" grpId="1" animBg="1"/>
      <p:bldP spid="35862" grpId="0" animBg="1"/>
      <p:bldP spid="35863" grpId="0" animBg="1"/>
      <p:bldP spid="35864" grpId="0" animBg="1"/>
      <p:bldP spid="35864" grpId="1" animBg="1"/>
      <p:bldP spid="35865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</TotalTime>
  <Words>125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Times New Roman</vt:lpstr>
      <vt:lpstr>Maiandra GD</vt:lpstr>
      <vt:lpstr>Viner Hand ITC</vt:lpstr>
      <vt:lpstr>Script MT Bold</vt:lpstr>
      <vt:lpstr>Bradley Hand ITC</vt:lpstr>
      <vt:lpstr>Wide Latin</vt:lpstr>
      <vt:lpstr>Agency FB</vt:lpstr>
      <vt:lpstr>Comic Sans MS</vt:lpstr>
      <vt:lpstr>Wingdings</vt:lpstr>
      <vt:lpstr>1_Default Design</vt:lpstr>
      <vt:lpstr>Sut yr ydym yn gweld gwrthrychau  </vt:lpstr>
      <vt:lpstr>PowerPoint Presentation</vt:lpstr>
      <vt:lpstr>O ble mae goleuni’n dod?</vt:lpstr>
      <vt:lpstr>Ffynonellau eraill:</vt:lpstr>
      <vt:lpstr>Trefnu ffynonellau golau</vt:lpstr>
      <vt:lpstr>Pa rai sy’n cynhyrchu golau?</vt:lpstr>
      <vt:lpstr>Sut ydy golau’n teithio?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</dc:creator>
  <cp:lastModifiedBy>Teacher E-Solutions</cp:lastModifiedBy>
  <cp:revision>43</cp:revision>
  <dcterms:created xsi:type="dcterms:W3CDTF">1601-01-01T00:00:00Z</dcterms:created>
  <dcterms:modified xsi:type="dcterms:W3CDTF">2019-01-18T17:18:17Z</dcterms:modified>
</cp:coreProperties>
</file>