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1030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3074" name="Arc 1026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Arc 1027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Arc 1028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AutoShape 1029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9" name="Rectangle 103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103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1" name="Rectangle 103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2" name="Rectangle 103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3" name="Rectangle 103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22EC2C-1C2F-4080-86E7-B4AB96961F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7070B-D05B-481B-8921-9727832C86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5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EE05C-F72F-4227-BF6B-52E4EE21F3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7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2CB7-9F70-46B4-9DD1-915F36C99E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70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BA9D7-236E-4AAC-AB85-814996C8F9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0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F12E5-6B11-4C45-AED6-3DCDAD3B40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1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F0808-1B54-4B3D-AF36-2B7B451366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4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417D2-4DF0-4AB3-9B46-D04FB69174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8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AD617-A4F0-45BD-9F8C-D2FC10FCE2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8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B4D4D-157F-47C8-9A55-5DC07ECB6D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5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B98D2-E820-460A-B95B-97786B5E9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8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26" name="Arc 2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Arc 3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fld id="{70C1CB90-264E-4CB9-B9CB-49A4D84CBA9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676400"/>
          </a:xfrm>
        </p:spPr>
        <p:txBody>
          <a:bodyPr/>
          <a:lstStyle/>
          <a:p>
            <a:r>
              <a:rPr lang="en-GB" sz="9600"/>
              <a:t>Light</a:t>
            </a:r>
            <a:endParaRPr lang="en-US" sz="96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733800"/>
            <a:ext cx="7620000" cy="1752600"/>
          </a:xfrm>
        </p:spPr>
        <p:txBody>
          <a:bodyPr/>
          <a:lstStyle/>
          <a:p>
            <a:pPr algn="r"/>
            <a:r>
              <a:rPr lang="en-GB" sz="6000" i="1">
                <a:solidFill>
                  <a:schemeClr val="accent1"/>
                </a:solidFill>
              </a:rPr>
              <a:t>Natural or Man-made</a:t>
            </a:r>
            <a:endParaRPr lang="en-US" sz="6000" i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s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43200"/>
            <a:ext cx="6172200" cy="38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/>
              <a:t>1.</a:t>
            </a:r>
            <a:endParaRPr lang="en-US" sz="6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026" descr="FUSION Flashlight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67000"/>
            <a:ext cx="54102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3" name="Text Box 1027"/>
          <p:cNvSpPr txBox="1">
            <a:spLocks noChangeArrowheads="1"/>
          </p:cNvSpPr>
          <p:nvPr/>
        </p:nvSpPr>
        <p:spPr bwMode="auto">
          <a:xfrm>
            <a:off x="533400" y="304800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/>
              <a:t>2.</a:t>
            </a:r>
            <a:endParaRPr lang="en-US" sz="6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/>
              <a:t>3.</a:t>
            </a:r>
            <a:endParaRPr lang="en-US" sz="6000"/>
          </a:p>
        </p:txBody>
      </p:sp>
      <p:pic>
        <p:nvPicPr>
          <p:cNvPr id="26627" name="Picture 3" descr="Cand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95600"/>
            <a:ext cx="502920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/>
              <a:t>4.</a:t>
            </a:r>
            <a:endParaRPr lang="en-US" sz="6000"/>
          </a:p>
        </p:txBody>
      </p:sp>
      <p:pic>
        <p:nvPicPr>
          <p:cNvPr id="27651" name="Picture 3" descr="camp_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/>
              <a:t>5.</a:t>
            </a:r>
            <a:endParaRPr lang="en-US" sz="6000"/>
          </a:p>
        </p:txBody>
      </p:sp>
      <p:pic>
        <p:nvPicPr>
          <p:cNvPr id="28675" name="Picture 3" descr="LAMP WHITE FRI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95600"/>
            <a:ext cx="2492375" cy="375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/>
              <a:t>6.</a:t>
            </a:r>
            <a:endParaRPr lang="en-US" sz="6000"/>
          </a:p>
        </p:txBody>
      </p:sp>
      <p:pic>
        <p:nvPicPr>
          <p:cNvPr id="29701" name="Picture 5" descr="moon-990331-2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94000"/>
            <a:ext cx="40640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13</TotalTime>
  <Words>16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Arial</vt:lpstr>
      <vt:lpstr>Fireball</vt:lpstr>
      <vt:lpstr>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Davies Designs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</dc:title>
  <dc:creator>Mark  Davies</dc:creator>
  <cp:lastModifiedBy>Teacher E-Solutions</cp:lastModifiedBy>
  <cp:revision>2</cp:revision>
  <cp:lastPrinted>1601-01-01T00:00:00Z</cp:lastPrinted>
  <dcterms:created xsi:type="dcterms:W3CDTF">2005-01-05T19:13:45Z</dcterms:created>
  <dcterms:modified xsi:type="dcterms:W3CDTF">2019-01-18T17:19:21Z</dcterms:modified>
</cp:coreProperties>
</file>