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80"/>
    <a:srgbClr val="FF00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7D2D6-6C4C-4F1C-801A-B328BC8351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0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46650-0629-42E6-A5DF-34A10A3B88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06F7-5079-4153-8206-2EF3FCF56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06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EF4658-F900-40BB-96DE-BCE43CEC4B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33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362358-43E4-4FB9-AFBC-FBD41DD168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59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24268-0B11-4840-878E-0D68CC2FF8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5D372-9DB5-4A0A-A6FD-F18B0392A8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7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FD6A8-38B7-4421-8FF9-80F4F8198A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3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82E1-4A06-4469-8154-1446B8A899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3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7FB2D-D00E-439B-A387-ADC2FBE26F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4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146E1-4956-424A-B3A2-D9D3DF0F7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7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4D6D-7D1A-4BA3-AAFC-246DDF0BD2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1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3D256-860A-48DF-BC55-595F696340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5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C7E4D5F-B90C-4768-A570-2B68C28169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reefoto.com/preview.jsp?id=41-03-25&amp;k=Buses+Only+-+Road+Sign" TargetMode="External"/><Relationship Id="rId3" Type="http://schemas.openxmlformats.org/officeDocument/2006/relationships/audio" Target="../media/audio2.wav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1.wav"/><Relationship Id="rId6" Type="http://schemas.openxmlformats.org/officeDocument/2006/relationships/image" Target="../media/image11.jpeg"/><Relationship Id="rId5" Type="http://schemas.openxmlformats.org/officeDocument/2006/relationships/hyperlink" Target="http://www.freefoto.com/preview.jsp?id=21-33-66&amp;k=Green+Traffic+Lights" TargetMode="External"/><Relationship Id="rId4" Type="http://schemas.openxmlformats.org/officeDocument/2006/relationships/image" Target="../media/image10.jpe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13.xml"/><Relationship Id="rId1" Type="http://schemas.openxmlformats.org/officeDocument/2006/relationships/audio" Target="../media/audio3.wav"/><Relationship Id="rId6" Type="http://schemas.openxmlformats.org/officeDocument/2006/relationships/image" Target="../media/image12.png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692150"/>
            <a:ext cx="7772400" cy="1470025"/>
          </a:xfrm>
        </p:spPr>
        <p:txBody>
          <a:bodyPr/>
          <a:lstStyle/>
          <a:p>
            <a:r>
              <a:rPr lang="en-GB">
                <a:latin typeface="Arial Unicode MS" pitchFamily="34" charset="-128"/>
              </a:rPr>
              <a:t>Odd one out</a:t>
            </a:r>
            <a:endParaRPr lang="en-US">
              <a:latin typeface="Arial Unicode MS" pitchFamily="34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3500438"/>
            <a:ext cx="6400800" cy="1752600"/>
          </a:xfrm>
        </p:spPr>
        <p:txBody>
          <a:bodyPr/>
          <a:lstStyle/>
          <a:p>
            <a:r>
              <a:rPr lang="en-GB"/>
              <a:t>Pick one word out of the following and discuss which is the odd one out and why?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Odd one out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1844675"/>
            <a:ext cx="1090612" cy="604838"/>
          </a:xfrm>
        </p:spPr>
        <p:txBody>
          <a:bodyPr/>
          <a:lstStyle/>
          <a:p>
            <a:pPr>
              <a:buFontTx/>
              <a:buNone/>
            </a:pPr>
            <a:r>
              <a:rPr lang="en-GB" sz="2800" b="1">
                <a:solidFill>
                  <a:srgbClr val="FF0000"/>
                </a:solidFill>
              </a:rPr>
              <a:t>Eyes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19462" name="Picture 6" descr="j023621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2565400"/>
            <a:ext cx="1368425" cy="1008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348038" y="1844675"/>
            <a:ext cx="17287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800080"/>
                </a:solidFill>
              </a:rPr>
              <a:t>Ears</a:t>
            </a:r>
            <a:endParaRPr lang="en-US" sz="3200" b="1">
              <a:solidFill>
                <a:srgbClr val="800080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300788" y="1989138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33CC"/>
                </a:solidFill>
              </a:rPr>
              <a:t>Shoes</a:t>
            </a:r>
            <a:endParaRPr lang="en-US" sz="3200" b="1">
              <a:solidFill>
                <a:srgbClr val="0033CC"/>
              </a:solidFill>
            </a:endParaRPr>
          </a:p>
        </p:txBody>
      </p:sp>
      <p:pic>
        <p:nvPicPr>
          <p:cNvPr id="19464" name="Picture 8" descr="j0281285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2636838"/>
            <a:ext cx="1511300" cy="2103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6" name="Picture 10" descr="j0283986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924175"/>
            <a:ext cx="1296988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/>
      <p:bldP spid="194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Odd one out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844675"/>
            <a:ext cx="2027237" cy="53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 b="1">
                <a:solidFill>
                  <a:srgbClr val="FF0000"/>
                </a:solidFill>
              </a:rPr>
              <a:t>Snowman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26630" name="Picture 6" descr="j0283987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2565400"/>
            <a:ext cx="1223962" cy="1655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563938" y="1773238"/>
            <a:ext cx="21605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800080"/>
                </a:solidFill>
              </a:rPr>
              <a:t>Ice cream</a:t>
            </a:r>
            <a:endParaRPr lang="en-US" sz="3200" b="1">
              <a:solidFill>
                <a:srgbClr val="80008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372225" y="1700213"/>
            <a:ext cx="22320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33CC"/>
                </a:solidFill>
              </a:rPr>
              <a:t>Sunny day</a:t>
            </a:r>
            <a:endParaRPr lang="en-US" sz="3200" b="1">
              <a:solidFill>
                <a:srgbClr val="0033CC"/>
              </a:solidFill>
            </a:endParaRPr>
          </a:p>
        </p:txBody>
      </p:sp>
      <p:pic>
        <p:nvPicPr>
          <p:cNvPr id="26632" name="Picture 8" descr="j0283655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08275"/>
            <a:ext cx="1295400" cy="1584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34" name="Picture 10" descr="j023644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1584325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/>
      <p:bldP spid="266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Odd one out</a:t>
            </a:r>
            <a:endParaRPr lang="en-US" b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2205038"/>
            <a:ext cx="1225550" cy="792162"/>
          </a:xfrm>
        </p:spPr>
        <p:txBody>
          <a:bodyPr/>
          <a:lstStyle/>
          <a:p>
            <a:pPr>
              <a:buFontTx/>
              <a:buNone/>
            </a:pPr>
            <a:r>
              <a:rPr lang="en-GB">
                <a:solidFill>
                  <a:srgbClr val="FF0000"/>
                </a:solidFill>
              </a:rPr>
              <a:t>Lamp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4102" name="Picture 6" descr="j0195866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3141663"/>
            <a:ext cx="1806575" cy="17478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924300" y="2205038"/>
            <a:ext cx="27352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200" b="1">
                <a:solidFill>
                  <a:srgbClr val="800080"/>
                </a:solidFill>
              </a:rPr>
              <a:t>Sun</a:t>
            </a:r>
            <a:endParaRPr lang="en-US" sz="3200" b="1">
              <a:solidFill>
                <a:srgbClr val="80008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372225" y="2205038"/>
            <a:ext cx="1943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200" b="1">
                <a:solidFill>
                  <a:schemeClr val="folHlink"/>
                </a:solidFill>
              </a:rPr>
              <a:t>Scissors</a:t>
            </a:r>
            <a:endParaRPr lang="en-US" sz="3200" b="1">
              <a:solidFill>
                <a:schemeClr val="folHlink"/>
              </a:solidFill>
            </a:endParaRPr>
          </a:p>
        </p:txBody>
      </p:sp>
      <p:pic>
        <p:nvPicPr>
          <p:cNvPr id="4106" name="Picture 10" descr="j01997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3284538"/>
            <a:ext cx="1008063" cy="122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j0283462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7050" y="3213100"/>
            <a:ext cx="1150938" cy="1368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Odd one out</a:t>
            </a:r>
            <a:endParaRPr lang="en-US"/>
          </a:p>
        </p:txBody>
      </p:sp>
      <p:pic>
        <p:nvPicPr>
          <p:cNvPr id="7178" name="Picture 10" descr="j0227558">
            <a:hlinkClick r:id="" action="ppaction://noaction">
              <a:snd r:embed="rId3" name="whoosh.wav"/>
            </a:hlinkClick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852738"/>
            <a:ext cx="2016125" cy="1943100"/>
          </a:xfrm>
        </p:spPr>
      </p:pic>
      <p:pic>
        <p:nvPicPr>
          <p:cNvPr id="7183" name="Picture 15" descr="Image Ref: 21-33-66 - Green Traffic Lights">
            <a:hlinkClick r:id="rId5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79838" y="2924175"/>
            <a:ext cx="1584325" cy="187325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827088" y="1989138"/>
            <a:ext cx="215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Fireworks</a:t>
            </a:r>
            <a:endParaRPr lang="en-US" sz="3200" b="1">
              <a:solidFill>
                <a:srgbClr val="FF0000"/>
              </a:solidFill>
            </a:endParaRPr>
          </a:p>
        </p:txBody>
      </p:sp>
      <p:pic>
        <p:nvPicPr>
          <p:cNvPr id="7180" name="frwr368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frwrks0D.wav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4941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708400" y="1844675"/>
            <a:ext cx="1657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800080"/>
                </a:solidFill>
              </a:rPr>
              <a:t>Traffic     lights</a:t>
            </a:r>
            <a:endParaRPr lang="en-US" sz="3200" b="1">
              <a:solidFill>
                <a:srgbClr val="800080"/>
              </a:solidFill>
            </a:endParaRPr>
          </a:p>
        </p:txBody>
      </p:sp>
      <p:pic>
        <p:nvPicPr>
          <p:cNvPr id="7187" name="Picture 19" descr="Image Ref: 41-03-25 - Buses Only - Road Sign">
            <a:hlinkClick r:id="rId8"/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25" y="2924175"/>
            <a:ext cx="1944688" cy="1800225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084888" y="2060575"/>
            <a:ext cx="23764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0033CC"/>
                </a:solidFill>
              </a:rPr>
              <a:t>Road sign</a:t>
            </a:r>
            <a:endParaRPr lang="en-US" sz="320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7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5216" fill="hold"/>
                                        <p:tgtEl>
                                          <p:spTgt spid="7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80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80"/>
                </p:tgtEl>
              </p:cMediaNode>
            </p:audio>
          </p:childTnLst>
        </p:cTn>
      </p:par>
    </p:tnLst>
    <p:bldLst>
      <p:bldP spid="7177" grpId="0"/>
      <p:bldP spid="7185" grpId="0"/>
      <p:bldP spid="7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Odd one out</a:t>
            </a:r>
            <a:endParaRPr lang="en-US"/>
          </a:p>
        </p:txBody>
      </p:sp>
      <p:pic>
        <p:nvPicPr>
          <p:cNvPr id="16402" name="Picture 18" descr="j0336783"/>
          <p:cNvPicPr>
            <a:picLocks noChangeAspect="1" noChangeArrowheads="1" noCro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3141663"/>
            <a:ext cx="1223962" cy="1368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403" name="Picture 19" descr="j0315835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24300" y="3068638"/>
            <a:ext cx="1584325" cy="1512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755650" y="2060575"/>
            <a:ext cx="1800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FF0000"/>
                </a:solidFill>
              </a:rPr>
              <a:t>Candle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563938" y="2060575"/>
            <a:ext cx="23764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800080"/>
                </a:solidFill>
              </a:rPr>
              <a:t>Light bulb</a:t>
            </a:r>
            <a:endParaRPr lang="en-US" sz="3200" b="1">
              <a:solidFill>
                <a:srgbClr val="800080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732588" y="2060575"/>
            <a:ext cx="18716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33CC"/>
                </a:solidFill>
              </a:rPr>
              <a:t>Water</a:t>
            </a:r>
            <a:endParaRPr lang="en-US" sz="3200" b="1">
              <a:solidFill>
                <a:srgbClr val="0033CC"/>
              </a:solidFill>
            </a:endParaRPr>
          </a:p>
        </p:txBody>
      </p:sp>
      <p:pic>
        <p:nvPicPr>
          <p:cNvPr id="16405" name="Picture 21" descr="j0283602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2997200"/>
            <a:ext cx="1223963" cy="1439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409" name="spls370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plslt04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0847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64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1633" fill="hold"/>
                                        <p:tgtEl>
                                          <p:spTgt spid="164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9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409"/>
                </p:tgtEl>
              </p:cMediaNode>
            </p:audio>
          </p:childTnLst>
        </p:cTn>
      </p:par>
    </p:tnLst>
    <p:bldLst>
      <p:bldP spid="16396" grpId="0"/>
      <p:bldP spid="16397" grpId="0"/>
      <p:bldP spid="16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Odd one out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3106737" cy="7493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b="1">
                <a:solidFill>
                  <a:srgbClr val="FF0000"/>
                </a:solidFill>
              </a:rPr>
              <a:t>The moon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12292" name="Picture 4" descr="j021908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997200"/>
            <a:ext cx="1944687" cy="2160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356100" y="1916113"/>
            <a:ext cx="1200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 sz="3200" b="1">
                <a:solidFill>
                  <a:srgbClr val="800080"/>
                </a:solidFill>
              </a:rPr>
              <a:t>Stars</a:t>
            </a:r>
            <a:endParaRPr lang="en-US" sz="3200" b="1">
              <a:solidFill>
                <a:srgbClr val="800080"/>
              </a:solidFill>
            </a:endParaRPr>
          </a:p>
        </p:txBody>
      </p:sp>
      <p:pic>
        <p:nvPicPr>
          <p:cNvPr id="12295" name="Picture 7" descr="j0219060"/>
          <p:cNvPicPr>
            <a:picLocks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3068638"/>
            <a:ext cx="2089150" cy="2016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659563" y="1989138"/>
            <a:ext cx="1943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rgbClr val="0033CC"/>
                </a:solidFill>
              </a:rPr>
              <a:t>Fire</a:t>
            </a:r>
            <a:endParaRPr lang="en-US" sz="3200" b="1">
              <a:solidFill>
                <a:srgbClr val="0033CC"/>
              </a:solidFill>
            </a:endParaRPr>
          </a:p>
        </p:txBody>
      </p:sp>
      <p:pic>
        <p:nvPicPr>
          <p:cNvPr id="12298" name="Picture 10" descr="j021349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2997200"/>
            <a:ext cx="1727200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4" grpId="0"/>
      <p:bldP spid="1229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63</Words>
  <Application>Microsoft Office PowerPoint</Application>
  <PresentationFormat>On-screen Show (4:3)</PresentationFormat>
  <Paragraphs>26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Arial Unicode MS</vt:lpstr>
      <vt:lpstr>Default Design</vt:lpstr>
      <vt:lpstr>Odd one out</vt:lpstr>
      <vt:lpstr>Odd one out</vt:lpstr>
      <vt:lpstr>Odd one out</vt:lpstr>
      <vt:lpstr>Odd one out</vt:lpstr>
      <vt:lpstr>Odd one out</vt:lpstr>
      <vt:lpstr>Odd one out</vt:lpstr>
      <vt:lpstr>Odd one out</vt:lpstr>
    </vt:vector>
  </TitlesOfParts>
  <Company> City of Newcastle Upon Tyne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 one out</dc:title>
  <dc:creator> Hilton Primary</dc:creator>
  <cp:lastModifiedBy>Teacher E-Solutions</cp:lastModifiedBy>
  <cp:revision>6</cp:revision>
  <dcterms:created xsi:type="dcterms:W3CDTF">2006-10-31T13:48:13Z</dcterms:created>
  <dcterms:modified xsi:type="dcterms:W3CDTF">2019-01-18T17:18:08Z</dcterms:modified>
</cp:coreProperties>
</file>