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3" r:id="rId4"/>
    <p:sldId id="257" r:id="rId5"/>
    <p:sldId id="258" r:id="rId6"/>
    <p:sldId id="261" r:id="rId7"/>
    <p:sldId id="259" r:id="rId8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800080"/>
    <a:srgbClr val="FF0000"/>
    <a:srgbClr val="FF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67D2D6-6C4C-4F1C-801A-B328BC8351A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501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A46650-0629-42E6-A5DF-34A10A3B885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980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CA06F7-5079-4153-8206-2EF3FCF56F7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2068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61EF4658-F900-40BB-96DE-BCE43CEC4BF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2337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D0362358-43E4-4FB9-AFBC-FBD41DD1683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5923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524268-0B11-4840-878E-0D68CC2FF8E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656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45D372-9DB5-4A0A-A6FD-F18B0392A80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3714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5FD6A8-38B7-4421-8FF9-80F4F8198A5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434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AD82E1-4A06-4469-8154-1446B8A8997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0305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37FB2D-D00E-439B-A387-ADC2FBE26F6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740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C146E1-4956-424A-B3A2-D9D3DF0F760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8751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BE4D6D-7D1A-4BA3-AAFC-246DDF0BD26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0104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43D256-860A-48DF-BC55-595F6963409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359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C7E4D5F-B90C-4768-A570-2B68C281698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6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9.gi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www.freefoto.com/preview.jsp?id=41-03-25&amp;k=Buses+Only+-+Road+Sign" TargetMode="External"/><Relationship Id="rId3" Type="http://schemas.openxmlformats.org/officeDocument/2006/relationships/audio" Target="../media/audio2.wav"/><Relationship Id="rId7" Type="http://schemas.openxmlformats.org/officeDocument/2006/relationships/image" Target="../media/image12.png"/><Relationship Id="rId2" Type="http://schemas.openxmlformats.org/officeDocument/2006/relationships/slideLayout" Target="../slideLayouts/slideLayout13.xml"/><Relationship Id="rId1" Type="http://schemas.openxmlformats.org/officeDocument/2006/relationships/audio" Target="../media/audio1.wav"/><Relationship Id="rId6" Type="http://schemas.openxmlformats.org/officeDocument/2006/relationships/image" Target="../media/image11.jpeg"/><Relationship Id="rId5" Type="http://schemas.openxmlformats.org/officeDocument/2006/relationships/hyperlink" Target="http://www.freefoto.com/preview.jsp?id=21-33-66&amp;k=Green+Traffic+Lights" TargetMode="External"/><Relationship Id="rId4" Type="http://schemas.openxmlformats.org/officeDocument/2006/relationships/image" Target="../media/image10.jpeg"/><Relationship Id="rId9" Type="http://schemas.openxmlformats.org/officeDocument/2006/relationships/image" Target="../media/image1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slideLayout" Target="../slideLayouts/slideLayout13.xml"/><Relationship Id="rId1" Type="http://schemas.openxmlformats.org/officeDocument/2006/relationships/audio" Target="../media/audio3.wav"/><Relationship Id="rId6" Type="http://schemas.openxmlformats.org/officeDocument/2006/relationships/image" Target="../media/image12.png"/><Relationship Id="rId5" Type="http://schemas.openxmlformats.org/officeDocument/2006/relationships/image" Target="../media/image16.gif"/><Relationship Id="rId4" Type="http://schemas.openxmlformats.org/officeDocument/2006/relationships/image" Target="../media/image15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gif"/><Relationship Id="rId2" Type="http://schemas.openxmlformats.org/officeDocument/2006/relationships/image" Target="../media/image17.gif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9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650" y="692150"/>
            <a:ext cx="7772400" cy="1470025"/>
          </a:xfrm>
        </p:spPr>
        <p:txBody>
          <a:bodyPr/>
          <a:lstStyle/>
          <a:p>
            <a:r>
              <a:rPr lang="en-GB">
                <a:latin typeface="Arial Unicode MS" pitchFamily="34" charset="-128"/>
              </a:rPr>
              <a:t>Odd one out</a:t>
            </a:r>
            <a:endParaRPr lang="en-US">
              <a:latin typeface="Arial Unicode MS" pitchFamily="34" charset="-128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76375" y="3500438"/>
            <a:ext cx="6400800" cy="1752600"/>
          </a:xfrm>
        </p:spPr>
        <p:txBody>
          <a:bodyPr/>
          <a:lstStyle/>
          <a:p>
            <a:r>
              <a:rPr lang="en-GB"/>
              <a:t>Pick one word out of the following and discuss which is the odd one out and why?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Odd one out</a:t>
            </a:r>
            <a:endParaRPr 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27088" y="1844675"/>
            <a:ext cx="1090612" cy="604838"/>
          </a:xfrm>
        </p:spPr>
        <p:txBody>
          <a:bodyPr/>
          <a:lstStyle/>
          <a:p>
            <a:pPr>
              <a:buFontTx/>
              <a:buNone/>
            </a:pPr>
            <a:r>
              <a:rPr lang="en-GB" sz="2800" b="1">
                <a:solidFill>
                  <a:srgbClr val="FF0000"/>
                </a:solidFill>
              </a:rPr>
              <a:t>Eyes</a:t>
            </a:r>
            <a:endParaRPr lang="en-US" sz="2800" b="1">
              <a:solidFill>
                <a:srgbClr val="FF0000"/>
              </a:solidFill>
            </a:endParaRPr>
          </a:p>
        </p:txBody>
      </p:sp>
      <p:pic>
        <p:nvPicPr>
          <p:cNvPr id="19462" name="Picture 6" descr="j0236210"/>
          <p:cNvPicPr>
            <a:picLocks noChangeAspect="1" noChangeArrowheads="1" noCrop="1"/>
          </p:cNvPicPr>
          <p:nvPr>
            <p:ph sz="quarter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55650" y="2565400"/>
            <a:ext cx="1368425" cy="10080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3348038" y="1844675"/>
            <a:ext cx="1728787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 b="1">
                <a:solidFill>
                  <a:srgbClr val="800080"/>
                </a:solidFill>
              </a:rPr>
              <a:t>Ears</a:t>
            </a:r>
            <a:endParaRPr lang="en-US" sz="3200" b="1">
              <a:solidFill>
                <a:srgbClr val="800080"/>
              </a:solidFill>
            </a:endParaRPr>
          </a:p>
        </p:txBody>
      </p:sp>
      <p:sp>
        <p:nvSpPr>
          <p:cNvPr id="19461" name="Text Box 5"/>
          <p:cNvSpPr txBox="1">
            <a:spLocks noChangeArrowheads="1"/>
          </p:cNvSpPr>
          <p:nvPr/>
        </p:nvSpPr>
        <p:spPr bwMode="auto">
          <a:xfrm>
            <a:off x="6300788" y="1989138"/>
            <a:ext cx="180022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 b="1">
                <a:solidFill>
                  <a:srgbClr val="0033CC"/>
                </a:solidFill>
              </a:rPr>
              <a:t>Shoes</a:t>
            </a:r>
            <a:endParaRPr lang="en-US" sz="3200" b="1">
              <a:solidFill>
                <a:srgbClr val="0033CC"/>
              </a:solidFill>
            </a:endParaRPr>
          </a:p>
        </p:txBody>
      </p:sp>
      <p:pic>
        <p:nvPicPr>
          <p:cNvPr id="19464" name="Picture 8" descr="j0281285"/>
          <p:cNvPicPr>
            <a:picLocks noChangeAspect="1" noChangeArrowheads="1"/>
          </p:cNvPicPr>
          <p:nvPr>
            <p:ph sz="quarter" idx="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492500" y="2636838"/>
            <a:ext cx="1511300" cy="21034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9466" name="Picture 10" descr="j0283986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25" y="2924175"/>
            <a:ext cx="1296988" cy="1441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4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4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94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94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/>
      <p:bldP spid="19460" grpId="0"/>
      <p:bldP spid="1946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Odd one out</a:t>
            </a: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4213" y="1844675"/>
            <a:ext cx="2027237" cy="5334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GB" sz="2800" b="1">
                <a:solidFill>
                  <a:srgbClr val="FF0000"/>
                </a:solidFill>
              </a:rPr>
              <a:t>Snowman</a:t>
            </a:r>
            <a:endParaRPr lang="en-US" sz="2800" b="1">
              <a:solidFill>
                <a:srgbClr val="FF0000"/>
              </a:solidFill>
            </a:endParaRPr>
          </a:p>
        </p:txBody>
      </p:sp>
      <p:pic>
        <p:nvPicPr>
          <p:cNvPr id="26630" name="Picture 6" descr="j0283987"/>
          <p:cNvPicPr>
            <a:picLocks noChangeAspect="1" noChangeArrowheads="1" noCrop="1"/>
          </p:cNvPicPr>
          <p:nvPr>
            <p:ph sz="quarter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16013" y="2565400"/>
            <a:ext cx="1223962" cy="16557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3563938" y="1773238"/>
            <a:ext cx="2160587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 b="1">
                <a:solidFill>
                  <a:srgbClr val="800080"/>
                </a:solidFill>
              </a:rPr>
              <a:t>Ice cream</a:t>
            </a:r>
            <a:endParaRPr lang="en-US" sz="3200" b="1">
              <a:solidFill>
                <a:srgbClr val="800080"/>
              </a:solidFill>
            </a:endParaRPr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6372225" y="1700213"/>
            <a:ext cx="2232025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 b="1">
                <a:solidFill>
                  <a:srgbClr val="0033CC"/>
                </a:solidFill>
              </a:rPr>
              <a:t>Sunny day</a:t>
            </a:r>
            <a:endParaRPr lang="en-US" sz="3200" b="1">
              <a:solidFill>
                <a:srgbClr val="0033CC"/>
              </a:solidFill>
            </a:endParaRPr>
          </a:p>
        </p:txBody>
      </p:sp>
      <p:pic>
        <p:nvPicPr>
          <p:cNvPr id="26632" name="Picture 8" descr="j0283655"/>
          <p:cNvPicPr>
            <a:picLocks noChangeAspect="1" noChangeArrowheads="1" noCrop="1"/>
          </p:cNvPicPr>
          <p:nvPr>
            <p:ph sz="quarter" idx="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995738" y="2708275"/>
            <a:ext cx="1295400" cy="15843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6634" name="Picture 10" descr="j0236448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9563" y="2852738"/>
            <a:ext cx="1584325" cy="1655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66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66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66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66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build="p"/>
      <p:bldP spid="26628" grpId="0"/>
      <p:bldP spid="2662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b="1"/>
              <a:t>Odd one out</a:t>
            </a:r>
            <a:endParaRPr lang="en-US" b="1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11188" y="2205038"/>
            <a:ext cx="1225550" cy="792162"/>
          </a:xfrm>
        </p:spPr>
        <p:txBody>
          <a:bodyPr/>
          <a:lstStyle/>
          <a:p>
            <a:pPr>
              <a:buFontTx/>
              <a:buNone/>
            </a:pPr>
            <a:r>
              <a:rPr lang="en-GB">
                <a:solidFill>
                  <a:srgbClr val="FF0000"/>
                </a:solidFill>
              </a:rPr>
              <a:t>Lamp</a:t>
            </a:r>
            <a:endParaRPr lang="en-US">
              <a:solidFill>
                <a:srgbClr val="FF0000"/>
              </a:solidFill>
            </a:endParaRPr>
          </a:p>
        </p:txBody>
      </p:sp>
      <p:pic>
        <p:nvPicPr>
          <p:cNvPr id="4102" name="Picture 6" descr="j0195866"/>
          <p:cNvPicPr>
            <a:picLocks noChangeAspect="1" noChangeArrowheads="1"/>
          </p:cNvPicPr>
          <p:nvPr>
            <p:ph sz="quarter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95288" y="3141663"/>
            <a:ext cx="1806575" cy="17478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3924300" y="2205038"/>
            <a:ext cx="2735263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GB" sz="3200" b="1">
                <a:solidFill>
                  <a:srgbClr val="800080"/>
                </a:solidFill>
              </a:rPr>
              <a:t>Sun</a:t>
            </a:r>
            <a:endParaRPr lang="en-US" sz="3200" b="1">
              <a:solidFill>
                <a:srgbClr val="800080"/>
              </a:solidFill>
            </a:endParaRP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6372225" y="2205038"/>
            <a:ext cx="19431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GB" sz="3200" b="1">
                <a:solidFill>
                  <a:schemeClr val="folHlink"/>
                </a:solidFill>
              </a:rPr>
              <a:t>Scissors</a:t>
            </a:r>
            <a:endParaRPr lang="en-US" sz="3200" b="1">
              <a:solidFill>
                <a:schemeClr val="folHlink"/>
              </a:solidFill>
            </a:endParaRPr>
          </a:p>
        </p:txBody>
      </p:sp>
      <p:pic>
        <p:nvPicPr>
          <p:cNvPr id="4106" name="Picture 10" descr="j019970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0200" y="3284538"/>
            <a:ext cx="1008063" cy="1223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8" name="Picture 12" descr="j0283462"/>
          <p:cNvPicPr>
            <a:picLocks noChangeAspect="1" noChangeArrowheads="1" noCrop="1"/>
          </p:cNvPicPr>
          <p:nvPr>
            <p:ph sz="quarter" idx="3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877050" y="3213100"/>
            <a:ext cx="1150938" cy="13684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Odd one out</a:t>
            </a:r>
            <a:endParaRPr lang="en-US"/>
          </a:p>
        </p:txBody>
      </p:sp>
      <p:pic>
        <p:nvPicPr>
          <p:cNvPr id="7178" name="Picture 10" descr="j0227558">
            <a:hlinkClick r:id="" action="ppaction://noaction">
              <a:snd r:embed="rId3" name="whoosh.wav"/>
            </a:hlinkClick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71550" y="2852738"/>
            <a:ext cx="2016125" cy="1943100"/>
          </a:xfrm>
        </p:spPr>
      </p:pic>
      <p:pic>
        <p:nvPicPr>
          <p:cNvPr id="7183" name="Picture 15" descr="Image Ref: 21-33-66 - Green Traffic Lights">
            <a:hlinkClick r:id="rId5"/>
          </p:cNvPr>
          <p:cNvPicPr>
            <a:picLocks noChangeAspect="1" noChangeArrowheads="1"/>
          </p:cNvPicPr>
          <p:nvPr>
            <p:ph sz="quarter" idx="2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779838" y="2924175"/>
            <a:ext cx="1584325" cy="1873250"/>
          </a:xfrm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7177" name="Text Box 9"/>
          <p:cNvSpPr txBox="1">
            <a:spLocks noChangeArrowheads="1"/>
          </p:cNvSpPr>
          <p:nvPr/>
        </p:nvSpPr>
        <p:spPr bwMode="auto">
          <a:xfrm>
            <a:off x="827088" y="1989138"/>
            <a:ext cx="21590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GB" sz="3200" b="1">
                <a:solidFill>
                  <a:srgbClr val="FF0000"/>
                </a:solidFill>
              </a:rPr>
              <a:t>Fireworks</a:t>
            </a:r>
            <a:endParaRPr lang="en-US" sz="3200" b="1">
              <a:solidFill>
                <a:srgbClr val="FF0000"/>
              </a:solidFill>
            </a:endParaRPr>
          </a:p>
        </p:txBody>
      </p:sp>
      <p:pic>
        <p:nvPicPr>
          <p:cNvPr id="7180" name="frwr3686.wav">
            <a:hlinkClick r:id="" action="ppaction://media"/>
          </p:cNvPr>
          <p:cNvPicPr>
            <a:picLocks noRot="1" noChangeAspect="1" noChangeArrowheads="1"/>
          </p:cNvPicPr>
          <p:nvPr>
            <a:wavAudioFile r:embed="rId1" name="frwrks0D.wav"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0" y="4941888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85" name="Text Box 17"/>
          <p:cNvSpPr txBox="1">
            <a:spLocks noChangeArrowheads="1"/>
          </p:cNvSpPr>
          <p:nvPr/>
        </p:nvSpPr>
        <p:spPr bwMode="auto">
          <a:xfrm>
            <a:off x="3708400" y="1844675"/>
            <a:ext cx="165735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 b="1">
                <a:solidFill>
                  <a:srgbClr val="800080"/>
                </a:solidFill>
              </a:rPr>
              <a:t>Traffic     lights</a:t>
            </a:r>
            <a:endParaRPr lang="en-US" sz="3200" b="1">
              <a:solidFill>
                <a:srgbClr val="800080"/>
              </a:solidFill>
            </a:endParaRPr>
          </a:p>
        </p:txBody>
      </p:sp>
      <p:pic>
        <p:nvPicPr>
          <p:cNvPr id="7187" name="Picture 19" descr="Image Ref: 41-03-25 - Buses Only - Road Sign">
            <a:hlinkClick r:id="rId8"/>
          </p:cNvPr>
          <p:cNvPicPr>
            <a:picLocks noChangeAspect="1" noChangeArrowheads="1"/>
          </p:cNvPicPr>
          <p:nvPr>
            <p:ph sz="quarter" idx="3"/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372225" y="2924175"/>
            <a:ext cx="1944688" cy="1800225"/>
          </a:xfrm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7189" name="Text Box 21"/>
          <p:cNvSpPr txBox="1">
            <a:spLocks noChangeArrowheads="1"/>
          </p:cNvSpPr>
          <p:nvPr/>
        </p:nvSpPr>
        <p:spPr bwMode="auto">
          <a:xfrm>
            <a:off x="6084888" y="2060575"/>
            <a:ext cx="2376487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>
                <a:solidFill>
                  <a:srgbClr val="0033CC"/>
                </a:solidFill>
              </a:rPr>
              <a:t>Road sign</a:t>
            </a:r>
            <a:endParaRPr lang="en-US" sz="3200">
              <a:solidFill>
                <a:srgbClr val="0033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1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9" restart="whenNotActive" fill="hold" evtFilter="cancelBubble" nodeType="interactiveSeq">
                <p:stCondLst>
                  <p:cond evt="onClick" delay="0">
                    <p:tgtEl>
                      <p:spTgt spid="71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" fill="hold" nodeType="clickPar">
                      <p:stCondLst>
                        <p:cond delay="0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3" dur="5216" fill="hold"/>
                                        <p:tgtEl>
                                          <p:spTgt spid="718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80"/>
                  </p:tgtEl>
                </p:cond>
              </p:nextCondLst>
            </p:seq>
            <p:audio>
              <p:cMediaNode>
                <p:cTn id="44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180"/>
                </p:tgtEl>
              </p:cMediaNode>
            </p:audio>
          </p:childTnLst>
        </p:cTn>
      </p:par>
    </p:tnLst>
    <p:bldLst>
      <p:bldP spid="7177" grpId="0"/>
      <p:bldP spid="7185" grpId="0"/>
      <p:bldP spid="718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Odd one out</a:t>
            </a:r>
            <a:endParaRPr lang="en-US"/>
          </a:p>
        </p:txBody>
      </p:sp>
      <p:pic>
        <p:nvPicPr>
          <p:cNvPr id="16402" name="Picture 18" descr="j0336783"/>
          <p:cNvPicPr>
            <a:picLocks noChangeAspect="1" noChangeArrowheads="1" noCrop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42988" y="3141663"/>
            <a:ext cx="1223962" cy="13684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6403" name="Picture 19" descr="j0315835"/>
          <p:cNvPicPr>
            <a:picLocks noChangeAspect="1" noChangeArrowheads="1" noCrop="1"/>
          </p:cNvPicPr>
          <p:nvPr>
            <p:ph sz="quarter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924300" y="3068638"/>
            <a:ext cx="1584325" cy="15128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6396" name="Text Box 12"/>
          <p:cNvSpPr txBox="1">
            <a:spLocks noChangeArrowheads="1"/>
          </p:cNvSpPr>
          <p:nvPr/>
        </p:nvSpPr>
        <p:spPr bwMode="auto">
          <a:xfrm>
            <a:off x="755650" y="2060575"/>
            <a:ext cx="180022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 b="1">
                <a:solidFill>
                  <a:srgbClr val="FF0000"/>
                </a:solidFill>
              </a:rPr>
              <a:t>Candle</a:t>
            </a:r>
            <a:endParaRPr lang="en-US" sz="3200" b="1">
              <a:solidFill>
                <a:srgbClr val="FF0000"/>
              </a:solidFill>
            </a:endParaRPr>
          </a:p>
        </p:txBody>
      </p:sp>
      <p:sp>
        <p:nvSpPr>
          <p:cNvPr id="16397" name="Text Box 13"/>
          <p:cNvSpPr txBox="1">
            <a:spLocks noChangeArrowheads="1"/>
          </p:cNvSpPr>
          <p:nvPr/>
        </p:nvSpPr>
        <p:spPr bwMode="auto">
          <a:xfrm>
            <a:off x="3563938" y="2060575"/>
            <a:ext cx="2376487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 b="1">
                <a:solidFill>
                  <a:srgbClr val="800080"/>
                </a:solidFill>
              </a:rPr>
              <a:t>Light bulb</a:t>
            </a:r>
            <a:endParaRPr lang="en-US" sz="3200" b="1">
              <a:solidFill>
                <a:srgbClr val="800080"/>
              </a:solidFill>
            </a:endParaRPr>
          </a:p>
        </p:txBody>
      </p:sp>
      <p:sp>
        <p:nvSpPr>
          <p:cNvPr id="16398" name="Text Box 14"/>
          <p:cNvSpPr txBox="1">
            <a:spLocks noChangeArrowheads="1"/>
          </p:cNvSpPr>
          <p:nvPr/>
        </p:nvSpPr>
        <p:spPr bwMode="auto">
          <a:xfrm>
            <a:off x="6732588" y="2060575"/>
            <a:ext cx="1871662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 b="1">
                <a:solidFill>
                  <a:srgbClr val="0033CC"/>
                </a:solidFill>
              </a:rPr>
              <a:t>Water</a:t>
            </a:r>
            <a:endParaRPr lang="en-US" sz="3200" b="1">
              <a:solidFill>
                <a:srgbClr val="0033CC"/>
              </a:solidFill>
            </a:endParaRPr>
          </a:p>
        </p:txBody>
      </p:sp>
      <p:pic>
        <p:nvPicPr>
          <p:cNvPr id="16405" name="Picture 21" descr="j0283602"/>
          <p:cNvPicPr>
            <a:picLocks noChangeAspect="1" noChangeArrowheads="1" noCrop="1"/>
          </p:cNvPicPr>
          <p:nvPr>
            <p:ph sz="quarter" idx="3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019925" y="2997200"/>
            <a:ext cx="1223963" cy="14398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6409" name="spls3702.wav">
            <a:hlinkClick r:id="" action="ppaction://media"/>
          </p:cNvPr>
          <p:cNvPicPr>
            <a:picLocks noRot="1" noChangeAspect="1" noChangeArrowheads="1"/>
          </p:cNvPicPr>
          <p:nvPr>
            <a:wavAudioFile r:embed="rId1" name="splslt04.wav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288" y="5084763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4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4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4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4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3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3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4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4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9" restart="whenNotActive" fill="hold" evtFilter="cancelBubble" nodeType="interactiveSeq">
                <p:stCondLst>
                  <p:cond evt="onClick" delay="0">
                    <p:tgtEl>
                      <p:spTgt spid="1640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" fill="hold" nodeType="clickPar">
                      <p:stCondLst>
                        <p:cond delay="0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3" dur="1633" fill="hold"/>
                                        <p:tgtEl>
                                          <p:spTgt spid="1640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409"/>
                  </p:tgtEl>
                </p:cond>
              </p:nextCondLst>
            </p:seq>
            <p:audio>
              <p:cMediaNode>
                <p:cTn id="44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6409"/>
                </p:tgtEl>
              </p:cMediaNode>
            </p:audio>
          </p:childTnLst>
        </p:cTn>
      </p:par>
    </p:tnLst>
    <p:bldLst>
      <p:bldP spid="16396" grpId="0"/>
      <p:bldP spid="16397" grpId="0"/>
      <p:bldP spid="1639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Odd one out</a:t>
            </a: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68313" y="1916113"/>
            <a:ext cx="3106737" cy="749300"/>
          </a:xfrm>
        </p:spPr>
        <p:txBody>
          <a:bodyPr/>
          <a:lstStyle/>
          <a:p>
            <a:pPr algn="ctr">
              <a:buFontTx/>
              <a:buNone/>
            </a:pPr>
            <a:r>
              <a:rPr lang="en-GB" b="1">
                <a:solidFill>
                  <a:srgbClr val="FF0000"/>
                </a:solidFill>
              </a:rPr>
              <a:t>The moon</a:t>
            </a:r>
            <a:endParaRPr lang="en-US" b="1">
              <a:solidFill>
                <a:srgbClr val="FF0000"/>
              </a:solidFill>
            </a:endParaRPr>
          </a:p>
        </p:txBody>
      </p:sp>
      <p:pic>
        <p:nvPicPr>
          <p:cNvPr id="12292" name="Picture 4" descr="j0219080"/>
          <p:cNvPicPr>
            <a:picLocks noChangeAspect="1" noChangeArrowheads="1" noCrop="1"/>
          </p:cNvPicPr>
          <p:nvPr>
            <p:ph sz="quarter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42988" y="2997200"/>
            <a:ext cx="1944687" cy="21605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4356100" y="1916113"/>
            <a:ext cx="120015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GB" sz="3200" b="1">
                <a:solidFill>
                  <a:srgbClr val="800080"/>
                </a:solidFill>
              </a:rPr>
              <a:t>Stars</a:t>
            </a:r>
            <a:endParaRPr lang="en-US" sz="3200" b="1">
              <a:solidFill>
                <a:srgbClr val="800080"/>
              </a:solidFill>
            </a:endParaRPr>
          </a:p>
        </p:txBody>
      </p:sp>
      <p:pic>
        <p:nvPicPr>
          <p:cNvPr id="12295" name="Picture 7" descr="j0219060"/>
          <p:cNvPicPr>
            <a:picLocks noChangeAspect="1" noChangeArrowheads="1" noCrop="1"/>
          </p:cNvPicPr>
          <p:nvPr>
            <p:ph sz="quarter" idx="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995738" y="3068638"/>
            <a:ext cx="2089150" cy="2016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6659563" y="1989138"/>
            <a:ext cx="19431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 b="1">
                <a:solidFill>
                  <a:srgbClr val="0033CC"/>
                </a:solidFill>
              </a:rPr>
              <a:t>Fire</a:t>
            </a:r>
            <a:endParaRPr lang="en-US" sz="3200" b="1">
              <a:solidFill>
                <a:srgbClr val="0033CC"/>
              </a:solidFill>
            </a:endParaRPr>
          </a:p>
        </p:txBody>
      </p:sp>
      <p:pic>
        <p:nvPicPr>
          <p:cNvPr id="12298" name="Picture 10" descr="j0213493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488" y="2997200"/>
            <a:ext cx="1727200" cy="193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/>
      <p:bldP spid="12294" grpId="0"/>
      <p:bldP spid="12297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237</TotalTime>
  <Words>63</Words>
  <Application>Microsoft Office PowerPoint</Application>
  <PresentationFormat>On-screen Show (4:3)</PresentationFormat>
  <Paragraphs>26</Paragraphs>
  <Slides>7</Slides>
  <Notes>0</Notes>
  <HiddenSlides>0</HiddenSlides>
  <MMClips>2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Arial Unicode MS</vt:lpstr>
      <vt:lpstr>Default Design</vt:lpstr>
      <vt:lpstr>Odd one out</vt:lpstr>
      <vt:lpstr>Odd one out</vt:lpstr>
      <vt:lpstr>Odd one out</vt:lpstr>
      <vt:lpstr>Odd one out</vt:lpstr>
      <vt:lpstr>Odd one out</vt:lpstr>
      <vt:lpstr>Odd one out</vt:lpstr>
      <vt:lpstr>Odd one out</vt:lpstr>
    </vt:vector>
  </TitlesOfParts>
  <Company> City of Newcastle Upon Tyne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Odd one out</dc:title>
  <dc:creator> Hilton Primary</dc:creator>
  <cp:lastModifiedBy>Teacher E-Solutions</cp:lastModifiedBy>
  <cp:revision>6</cp:revision>
  <dcterms:created xsi:type="dcterms:W3CDTF">2006-10-31T13:48:13Z</dcterms:created>
  <dcterms:modified xsi:type="dcterms:W3CDTF">2019-01-18T17:18:08Z</dcterms:modified>
</cp:coreProperties>
</file>