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922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4554F3-08E8-4914-BD9E-E511431866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6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7BB19-6191-495E-AB93-612F632253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11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EC804-A331-4F75-B66D-E218DA9371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17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D73F4-8A9B-4364-9711-0064213EB7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41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EC562-018D-42BE-B2D3-0643530D8E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11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CE3F5-2DB3-485D-BE99-BBE601CE58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56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64649-CB5D-4437-84E6-C9815C7EE1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8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090CC-74F2-4E45-9675-67328AB108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53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FD1EC-A7A6-4087-B4D2-E9CD831612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77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9BC99-EF80-4B20-94C3-1D0DCE1F6F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41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4F693-C4F8-4522-A85C-13563D3CC0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60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819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56765C4B-9B60-42D3-8B02-9B2F4A2DFF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20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20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8000" smtClean="0"/>
              <a:t>Paragraphs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800" smtClean="0"/>
              <a:t>Little Miss Muffet</a:t>
            </a:r>
          </a:p>
        </p:txBody>
      </p:sp>
      <p:pic>
        <p:nvPicPr>
          <p:cNvPr id="2053" name="Picture 5" descr="Book Week Oct 2005 0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724400"/>
            <a:ext cx="1800225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j00841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213100"/>
            <a:ext cx="1687512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Line 7"/>
          <p:cNvSpPr>
            <a:spLocks noChangeShapeType="1"/>
          </p:cNvSpPr>
          <p:nvPr/>
        </p:nvSpPr>
        <p:spPr bwMode="auto">
          <a:xfrm flipV="1">
            <a:off x="7740650" y="0"/>
            <a:ext cx="0" cy="364490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2"/>
          <p:cNvSpPr txBox="1">
            <a:spLocks noChangeArrowheads="1"/>
          </p:cNvSpPr>
          <p:nvPr/>
        </p:nvSpPr>
        <p:spPr bwMode="auto">
          <a:xfrm>
            <a:off x="179388" y="1484313"/>
            <a:ext cx="4897437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/>
              <a:t>Little Miss Muffet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800"/>
              <a:t>Sat on a tuffet,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800"/>
              <a:t>Eating her curds and whey.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800"/>
              <a:t>There came a great spider,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800"/>
              <a:t>Which sat down beside her,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800"/>
              <a:t>And frightened Miss Muffet away!</a:t>
            </a:r>
          </a:p>
        </p:txBody>
      </p:sp>
      <p:pic>
        <p:nvPicPr>
          <p:cNvPr id="4099" name="Picture 14" descr="j00841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213100"/>
            <a:ext cx="3376612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Line 18"/>
          <p:cNvSpPr>
            <a:spLocks noChangeShapeType="1"/>
          </p:cNvSpPr>
          <p:nvPr/>
        </p:nvSpPr>
        <p:spPr bwMode="auto">
          <a:xfrm flipH="1" flipV="1">
            <a:off x="6804025" y="0"/>
            <a:ext cx="0" cy="4437063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79388" y="1484313"/>
            <a:ext cx="4897437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Little Miss Muffet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Sat on a tuffet,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Eating her curds and whey.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There came a great spider,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Which sat down beside her,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28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frightened Miss Muffet away!</a:t>
            </a:r>
          </a:p>
        </p:txBody>
      </p:sp>
      <p:pic>
        <p:nvPicPr>
          <p:cNvPr id="7171" name="Picture 3" descr="j00841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357563"/>
            <a:ext cx="3376612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6732588" y="0"/>
            <a:ext cx="0" cy="4581525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6732588" y="3573463"/>
            <a:ext cx="0" cy="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79388" y="1484313"/>
            <a:ext cx="4897437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Little Miss Muffet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Sat on a tuffet,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Eating her curds and whey.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There came a great spider,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Which sat down beside her,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28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frightened Miss Muffet away!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 rot="-1330519">
            <a:off x="4643438" y="549275"/>
            <a:ext cx="2519362" cy="12239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1"/>
                </a:solidFill>
              </a:rPr>
              <a:t>Describe Miss Muffet.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 rot="1199521">
            <a:off x="6877050" y="1125538"/>
            <a:ext cx="2016125" cy="12239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1"/>
                </a:solidFill>
              </a:rPr>
              <a:t>Setting </a:t>
            </a: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 rot="-316764">
            <a:off x="5148263" y="1989138"/>
            <a:ext cx="1728787" cy="10080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1"/>
                </a:solidFill>
              </a:rPr>
              <a:t>Food</a:t>
            </a: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 rot="858496">
            <a:off x="6732588" y="2636838"/>
            <a:ext cx="2232025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/>
              <a:t>Describe spider.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 rot="-1032829">
            <a:off x="5003800" y="3789363"/>
            <a:ext cx="2089150" cy="1081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/>
              <a:t>Movement </a:t>
            </a:r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 rot="702386">
            <a:off x="6804025" y="4797425"/>
            <a:ext cx="2089150" cy="10795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1"/>
                </a:solidFill>
              </a:rPr>
              <a:t>Her reaction</a:t>
            </a:r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4932363" y="5516563"/>
            <a:ext cx="2376487" cy="11525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1"/>
                </a:solidFill>
              </a:rPr>
              <a:t>Spider’s triumph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  <p:bldP spid="11275" grpId="0" animBg="1"/>
    </p:bld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146</TotalTime>
  <Words>114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Comic Sans MS</vt:lpstr>
      <vt:lpstr>Arial</vt:lpstr>
      <vt:lpstr>Arial Black</vt:lpstr>
      <vt:lpstr>Wingdings</vt:lpstr>
      <vt:lpstr>Calibri</vt:lpstr>
      <vt:lpstr>Glass Layers</vt:lpstr>
      <vt:lpstr>Paragraphs</vt:lpstr>
      <vt:lpstr>PowerPoint Presentation</vt:lpstr>
      <vt:lpstr>PowerPoint Presentation</vt:lpstr>
      <vt:lpstr>PowerPoint Presentation</vt:lpstr>
    </vt:vector>
  </TitlesOfParts>
  <Company>Laptops for Teachers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Paragraphs</dc:title>
  <dc:creator>Spencer</dc:creator>
  <cp:lastModifiedBy>Teacher E-Solutions</cp:lastModifiedBy>
  <cp:revision>7</cp:revision>
  <dcterms:created xsi:type="dcterms:W3CDTF">2005-11-01T21:29:47Z</dcterms:created>
  <dcterms:modified xsi:type="dcterms:W3CDTF">2019-01-18T16:51:46Z</dcterms:modified>
</cp:coreProperties>
</file>