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FF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922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922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F4554F3-08E8-4914-BD9E-E5114318660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7619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87BB19-6191-495E-AB93-612F6322537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8110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AEC804-A331-4F75-B66D-E218DA93711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01789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3D73F4-8A9B-4364-9711-0064213EB7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74161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EC562-018D-42BE-B2D3-0643530D8E5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61174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CE3F5-2DB3-485D-BE99-BBE601CE580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45665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3464649-CB5D-4437-84E6-C9815C7EE1E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987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98090CC-74F2-4E45-9675-67328AB1082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0534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CFD1EC-A7A6-4087-B4D2-E9CD8316123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777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59BC99-EF80-4B20-94C3-1D0DCE1F6F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45418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04F693-C4F8-4522-A85C-13563D3CC05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260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819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9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9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9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19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20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20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  <p:sp>
          <p:nvSpPr>
            <p:cNvPr id="820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GB"/>
            </a:p>
          </p:txBody>
        </p:sp>
      </p:grpSp>
      <p:sp>
        <p:nvSpPr>
          <p:cNvPr id="820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20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20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+mn-lt"/>
              </a:defRPr>
            </a:lvl1pPr>
          </a:lstStyle>
          <a:p>
            <a:pPr>
              <a:defRPr/>
            </a:pPr>
            <a:fld id="{56765C4B-9B60-42D3-8B02-9B2F4A2DFFC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820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20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2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 Black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8000" smtClean="0"/>
              <a:t>Paragraphs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GB" sz="4800" smtClean="0"/>
              <a:t>Little Miss Muffet</a:t>
            </a:r>
          </a:p>
        </p:txBody>
      </p:sp>
      <p:pic>
        <p:nvPicPr>
          <p:cNvPr id="2053" name="Picture 5" descr="Book Week Oct 2005 0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7050" y="4724400"/>
            <a:ext cx="1800225" cy="165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4" name="Picture 6" descr="j008416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488" y="3213100"/>
            <a:ext cx="1687512" cy="1414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Line 7"/>
          <p:cNvSpPr>
            <a:spLocks noChangeShapeType="1"/>
          </p:cNvSpPr>
          <p:nvPr/>
        </p:nvSpPr>
        <p:spPr bwMode="auto">
          <a:xfrm flipV="1">
            <a:off x="7740650" y="0"/>
            <a:ext cx="0" cy="364490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0" fill="hold"/>
                                        <p:tgtEl>
                                          <p:spTgt spid="20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205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12"/>
          <p:cNvSpPr txBox="1">
            <a:spLocks noChangeArrowheads="1"/>
          </p:cNvSpPr>
          <p:nvPr/>
        </p:nvSpPr>
        <p:spPr bwMode="auto">
          <a:xfrm>
            <a:off x="179388" y="1484313"/>
            <a:ext cx="4897437" cy="415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itchFamily="66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/>
              <a:t>Little Miss Muffet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/>
              <a:t>Sat on a tuffet,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/>
              <a:t>Eating her curds and whey.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/>
              <a:t>There came a great spider,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/>
              <a:t>Which sat down beside her,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sz="2800"/>
              <a:t>And frightened Miss Muffet away!</a:t>
            </a:r>
          </a:p>
        </p:txBody>
      </p:sp>
      <p:pic>
        <p:nvPicPr>
          <p:cNvPr id="4099" name="Picture 14" descr="j00841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213100"/>
            <a:ext cx="3376612" cy="2976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0" name="Line 18"/>
          <p:cNvSpPr>
            <a:spLocks noChangeShapeType="1"/>
          </p:cNvSpPr>
          <p:nvPr/>
        </p:nvSpPr>
        <p:spPr bwMode="auto">
          <a:xfrm flipH="1" flipV="1">
            <a:off x="6804025" y="0"/>
            <a:ext cx="0" cy="4437063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179388" y="1484313"/>
            <a:ext cx="4897437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Little Miss Muffet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 on a tuffet,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Eating her curds and whey.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There came a great spider,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Which sat down beside her,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frightened Miss Muffet away!</a:t>
            </a:r>
          </a:p>
        </p:txBody>
      </p:sp>
      <p:pic>
        <p:nvPicPr>
          <p:cNvPr id="7171" name="Picture 3" descr="j008416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3357563"/>
            <a:ext cx="3376612" cy="283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6732588" y="0"/>
            <a:ext cx="0" cy="4581525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6732588" y="3573463"/>
            <a:ext cx="0" cy="0"/>
          </a:xfrm>
          <a:prstGeom prst="line">
            <a:avLst/>
          </a:prstGeom>
          <a:noFill/>
          <a:ln w="19050">
            <a:solidFill>
              <a:srgbClr val="80808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79388" y="1484313"/>
            <a:ext cx="4897437" cy="415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Little Miss Muffet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Sat on a tuffet,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FF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Eating her curds and whey.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There came a great spider,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effectLst>
                  <a:outerShdw blurRad="38100" dist="38100" dir="2700000" algn="tl">
                    <a:srgbClr val="000000"/>
                  </a:outerShdw>
                </a:effectLst>
              </a:rPr>
              <a:t>Which sat down beside her,</a:t>
            </a:r>
          </a:p>
          <a:p>
            <a:pPr algn="ctr">
              <a:spcBef>
                <a:spcPct val="50000"/>
              </a:spcBef>
              <a:defRPr/>
            </a:pPr>
            <a:r>
              <a:rPr lang="en-GB" sz="2800">
                <a:solidFill>
                  <a:srgbClr val="FF66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And frightened Miss Muffet away!</a:t>
            </a:r>
          </a:p>
        </p:txBody>
      </p:sp>
      <p:sp>
        <p:nvSpPr>
          <p:cNvPr id="11269" name="Oval 5"/>
          <p:cNvSpPr>
            <a:spLocks noChangeArrowheads="1"/>
          </p:cNvSpPr>
          <p:nvPr/>
        </p:nvSpPr>
        <p:spPr bwMode="auto">
          <a:xfrm rot="-1330519">
            <a:off x="4643438" y="549275"/>
            <a:ext cx="2519362" cy="12239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Describe Miss Muffet.</a:t>
            </a:r>
          </a:p>
        </p:txBody>
      </p:sp>
      <p:sp>
        <p:nvSpPr>
          <p:cNvPr id="11270" name="Oval 6"/>
          <p:cNvSpPr>
            <a:spLocks noChangeArrowheads="1"/>
          </p:cNvSpPr>
          <p:nvPr/>
        </p:nvSpPr>
        <p:spPr bwMode="auto">
          <a:xfrm rot="1199521">
            <a:off x="6877050" y="1125538"/>
            <a:ext cx="2016125" cy="12239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Setting </a:t>
            </a:r>
          </a:p>
        </p:txBody>
      </p:sp>
      <p:sp>
        <p:nvSpPr>
          <p:cNvPr id="11271" name="Oval 7"/>
          <p:cNvSpPr>
            <a:spLocks noChangeArrowheads="1"/>
          </p:cNvSpPr>
          <p:nvPr/>
        </p:nvSpPr>
        <p:spPr bwMode="auto">
          <a:xfrm rot="-316764">
            <a:off x="5148263" y="1989138"/>
            <a:ext cx="1728787" cy="10080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Food</a:t>
            </a:r>
          </a:p>
        </p:txBody>
      </p:sp>
      <p:sp>
        <p:nvSpPr>
          <p:cNvPr id="11272" name="Oval 8"/>
          <p:cNvSpPr>
            <a:spLocks noChangeArrowheads="1"/>
          </p:cNvSpPr>
          <p:nvPr/>
        </p:nvSpPr>
        <p:spPr bwMode="auto">
          <a:xfrm rot="858496">
            <a:off x="6732588" y="2636838"/>
            <a:ext cx="2232025" cy="12954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/>
              <a:t>Describe spider.</a:t>
            </a:r>
          </a:p>
        </p:txBody>
      </p:sp>
      <p:sp>
        <p:nvSpPr>
          <p:cNvPr id="11273" name="Oval 9"/>
          <p:cNvSpPr>
            <a:spLocks noChangeArrowheads="1"/>
          </p:cNvSpPr>
          <p:nvPr/>
        </p:nvSpPr>
        <p:spPr bwMode="auto">
          <a:xfrm rot="-1032829">
            <a:off x="5003800" y="3789363"/>
            <a:ext cx="2089150" cy="1081087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/>
              <a:t>Movement </a:t>
            </a:r>
          </a:p>
        </p:txBody>
      </p:sp>
      <p:sp>
        <p:nvSpPr>
          <p:cNvPr id="11274" name="Oval 10"/>
          <p:cNvSpPr>
            <a:spLocks noChangeArrowheads="1"/>
          </p:cNvSpPr>
          <p:nvPr/>
        </p:nvSpPr>
        <p:spPr bwMode="auto">
          <a:xfrm rot="702386">
            <a:off x="6804025" y="4797425"/>
            <a:ext cx="2089150" cy="1079500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Her reaction</a:t>
            </a:r>
          </a:p>
        </p:txBody>
      </p:sp>
      <p:sp>
        <p:nvSpPr>
          <p:cNvPr id="11275" name="Oval 11"/>
          <p:cNvSpPr>
            <a:spLocks noChangeArrowheads="1"/>
          </p:cNvSpPr>
          <p:nvPr/>
        </p:nvSpPr>
        <p:spPr bwMode="auto">
          <a:xfrm>
            <a:off x="4932363" y="5516563"/>
            <a:ext cx="2376487" cy="1152525"/>
          </a:xfrm>
          <a:prstGeom prst="ellipse">
            <a:avLst/>
          </a:prstGeom>
          <a:solidFill>
            <a:schemeClr val="folHlink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GB" b="1">
                <a:solidFill>
                  <a:schemeClr val="bg1"/>
                </a:solidFill>
              </a:rPr>
              <a:t>Spider’s triumph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9" grpId="0" animBg="1"/>
      <p:bldP spid="11270" grpId="0" animBg="1"/>
      <p:bldP spid="11271" grpId="0" animBg="1"/>
      <p:bldP spid="11272" grpId="0" animBg="1"/>
      <p:bldP spid="11273" grpId="0" animBg="1"/>
      <p:bldP spid="11274" grpId="0" animBg="1"/>
      <p:bldP spid="11275" grpId="0" animBg="1"/>
    </p:bldLst>
  </p:timing>
</p:sld>
</file>

<file path=ppt/theme/theme1.xml><?xml version="1.0" encoding="utf-8"?>
<a:theme xmlns:a="http://schemas.openxmlformats.org/drawingml/2006/main" name="Glass Layers">
  <a:themeElements>
    <a:clrScheme name="Glass Layers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Glass Layers">
      <a:majorFont>
        <a:latin typeface="Arial Black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Glass Layers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Glass Layers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Glass Layers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146</TotalTime>
  <Words>114</Words>
  <Application>Microsoft Office PowerPoint</Application>
  <PresentationFormat>On-screen Show (4:3)</PresentationFormat>
  <Paragraphs>27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Comic Sans MS</vt:lpstr>
      <vt:lpstr>Arial</vt:lpstr>
      <vt:lpstr>Arial Black</vt:lpstr>
      <vt:lpstr>Wingdings</vt:lpstr>
      <vt:lpstr>Calibri</vt:lpstr>
      <vt:lpstr>Glass Layers</vt:lpstr>
      <vt:lpstr>Paragraphs</vt:lpstr>
      <vt:lpstr>PowerPoint Presentation</vt:lpstr>
      <vt:lpstr>PowerPoint Presentation</vt:lpstr>
      <vt:lpstr>PowerPoint Presentation</vt:lpstr>
    </vt:vector>
  </TitlesOfParts>
  <Company>Laptops for Teachers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Paragraphs</dc:title>
  <dc:creator>Spencer</dc:creator>
  <cp:lastModifiedBy>Teacher E-Solutions</cp:lastModifiedBy>
  <cp:revision>7</cp:revision>
  <dcterms:created xsi:type="dcterms:W3CDTF">2005-11-01T21:29:47Z</dcterms:created>
  <dcterms:modified xsi:type="dcterms:W3CDTF">2019-01-18T16:51:46Z</dcterms:modified>
</cp:coreProperties>
</file>