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31A828-E6FF-437C-BB97-75BB0AC1F8E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28A73-20E5-4881-A54E-38A06B3E9C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4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7C712-89CF-4D88-A789-4AAF1A065C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91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19A08-1007-45C3-8F92-14679C19A1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1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74BA2-41F6-41F8-9A45-3511552ADE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92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CD2F4-2ED5-4496-9FB9-691A65DAC8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BD305-ADA8-4FCD-AA2E-EFF6449D9B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12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D7D8A-5F46-4AFB-91EA-3BE390FE94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87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04510-CA98-47AA-BF51-ACAE538476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85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657DB-4FFD-4526-8CC9-9B2251FFE7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1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17A4B-39F5-4513-B2B0-77D5D969E9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5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5916EE-77AA-4E98-99FD-5D2DE5CE124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Semi-colons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Where should they go?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6000" b="1">
                <a:solidFill>
                  <a:srgbClr val="FF0000"/>
                </a:solidFill>
                <a:latin typeface="SassoonPrimaryType" pitchFamily="2" charset="0"/>
              </a:rPr>
              <a:t>				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Colons and Semi-colons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Like commas and full tops they mark the places where you would pause when speaking.  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 sz="7700">
                <a:latin typeface="SassoonPrimaryType" pitchFamily="2" charset="0"/>
              </a:rPr>
              <a:t>					: 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Each punctuation mark has a certain strength.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4213" y="5157788"/>
            <a:ext cx="7991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Arial" charset="0"/>
              </a:rPr>
              <a:t>The comma is the weakest mark, then comes the semi-colon.  The colon is stronger than the semi-colon, but weaker than the full stop.  </a:t>
            </a:r>
          </a:p>
        </p:txBody>
      </p:sp>
      <p:pic>
        <p:nvPicPr>
          <p:cNvPr id="3091" name="Picture 19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7925"/>
            <a:ext cx="1139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6877050" y="1341438"/>
            <a:ext cx="1152525" cy="1555750"/>
            <a:chOff x="4332" y="663"/>
            <a:chExt cx="726" cy="980"/>
          </a:xfrm>
        </p:grpSpPr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4332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4541" y="663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219700" y="1298575"/>
            <a:ext cx="1152525" cy="1555750"/>
            <a:chOff x="3288" y="636"/>
            <a:chExt cx="726" cy="980"/>
          </a:xfrm>
        </p:grpSpPr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>
              <a:off x="3288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3498" y="63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;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3276600" y="1441450"/>
            <a:ext cx="1152525" cy="1555750"/>
            <a:chOff x="2064" y="726"/>
            <a:chExt cx="726" cy="980"/>
          </a:xfrm>
        </p:grpSpPr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>
              <a:off x="2064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245" y="72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:</a:t>
              </a:r>
            </a:p>
          </p:txBody>
        </p:sp>
      </p:grpSp>
      <p:pic>
        <p:nvPicPr>
          <p:cNvPr id="3101" name="Picture 29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213100"/>
            <a:ext cx="1538288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709863"/>
            <a:ext cx="1938338" cy="24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" name="Picture 31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22525"/>
            <a:ext cx="2166938" cy="273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1187450" y="1298575"/>
            <a:ext cx="1152525" cy="1555750"/>
            <a:chOff x="748" y="636"/>
            <a:chExt cx="726" cy="980"/>
          </a:xfrm>
        </p:grpSpPr>
        <p:sp>
          <p:nvSpPr>
            <p:cNvPr id="3105" name="AutoShape 33"/>
            <p:cNvSpPr>
              <a:spLocks noChangeArrowheads="1"/>
            </p:cNvSpPr>
            <p:nvPr/>
          </p:nvSpPr>
          <p:spPr bwMode="auto">
            <a:xfrm>
              <a:off x="748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Text Box 34"/>
            <p:cNvSpPr txBox="1">
              <a:spLocks noChangeArrowheads="1"/>
            </p:cNvSpPr>
            <p:nvPr/>
          </p:nvSpPr>
          <p:spPr bwMode="auto">
            <a:xfrm>
              <a:off x="958" y="63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Semi-colon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A semi-colon can sometimes be used to replace a full stop.  It links two complete sentences and turns them into one. A semi-colon can sometimes be used to replace a full stop.  It links two complete sentences and turns them into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Here’s how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The door swung open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/>
              <a:t> a masked figure strode in.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He never took any exercise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/>
              <a:t> consequently he became very fat.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At the circus we saw a clown juggling with swords and daggers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/>
              <a:t> a lion who stood on a ball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/>
              <a:t> a fire eater with flashing eyes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 b="1"/>
              <a:t> </a:t>
            </a:r>
            <a:r>
              <a:rPr lang="en-GB" sz="2400"/>
              <a:t>and an eight year old acrobat.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She was very tired</a:t>
            </a:r>
            <a:r>
              <a:rPr lang="en-GB" sz="2400" b="1">
                <a:solidFill>
                  <a:srgbClr val="FF0000"/>
                </a:solidFill>
                <a:latin typeface="SassoonPrimaryType" pitchFamily="2" charset="0"/>
              </a:rPr>
              <a:t>;</a:t>
            </a:r>
            <a:r>
              <a:rPr lang="en-GB" sz="2400"/>
              <a:t> she had worked late the night before.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Have a go!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GB" sz="2100"/>
              <a:t>1.	The rabbit had been sadly neglected it was in an awful state.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1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100"/>
              <a:t>John opened the drawer it was empty.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1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100"/>
              <a:t>The wedding invitations have all been sent out two hundred guests are expected.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1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100"/>
              <a:t>Tom was very clever and worked hard he deserved to pass all his Sats.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1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100"/>
              <a:t>Sally’s birthday is in November John’s is in September.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1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31</TotalTime>
  <Words>190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Verdana</vt:lpstr>
      <vt:lpstr>Times New Roman</vt:lpstr>
      <vt:lpstr>Wingdings</vt:lpstr>
      <vt:lpstr>SassoonPrimaryType</vt:lpstr>
      <vt:lpstr>Profile</vt:lpstr>
      <vt:lpstr>Semi-colons</vt:lpstr>
      <vt:lpstr>Colons and Semi-colons</vt:lpstr>
      <vt:lpstr>Each punctuation mark has a certain strength.</vt:lpstr>
      <vt:lpstr>Semi-colon</vt:lpstr>
      <vt:lpstr>Here’s how</vt:lpstr>
      <vt:lpstr>Have a go!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Colons</dc:title>
  <dc:creator>Lara Brown</dc:creator>
  <cp:lastModifiedBy>Teacher E-Solutions</cp:lastModifiedBy>
  <cp:revision>4</cp:revision>
  <dcterms:created xsi:type="dcterms:W3CDTF">2006-10-15T11:51:26Z</dcterms:created>
  <dcterms:modified xsi:type="dcterms:W3CDTF">2019-01-18T16:51:51Z</dcterms:modified>
</cp:coreProperties>
</file>