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128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8736D2-2A22-4E47-9BC7-F1D0A32F16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00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5A505-5BF5-4324-8B41-BEDE722E5D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42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A91EB-FE69-4818-8BA5-DDE6843D2C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62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CEB-61DA-4BF6-9929-3FC3C62D2E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27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438E3-1B10-4882-BC6E-11AFB040E2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67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55A9C-22BF-4C50-A319-33FFB8FDA3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81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4A306-6A27-479E-A3B0-82BF92915E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340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FFB79-7438-45C3-8750-064293CB5B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54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857E9-E2D4-46C2-BB16-B303F70A47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79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3FD56-98D5-4E43-9BA7-7A3B5970A0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34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7C154-30D2-41F9-9814-95B5D332A8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94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24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4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4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025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5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6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23CB7E8-1F36-4DEA-8022-D2CF419367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6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Long ‘oo’ and Short ‘oo’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206216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49275"/>
            <a:ext cx="206216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76250"/>
            <a:ext cx="206216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789363"/>
            <a:ext cx="206216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781300"/>
            <a:ext cx="206216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565400"/>
            <a:ext cx="206216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95838"/>
            <a:ext cx="2062163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221163"/>
            <a:ext cx="2062163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765175"/>
            <a:ext cx="206216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836613"/>
            <a:ext cx="2062163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213100"/>
            <a:ext cx="206216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716338"/>
            <a:ext cx="2062163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0713"/>
            <a:ext cx="206216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508500"/>
            <a:ext cx="2062162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141663"/>
            <a:ext cx="206216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8" name="Group 18"/>
          <p:cNvGraphicFramePr>
            <a:graphicFrameLocks noGrp="1"/>
          </p:cNvGraphicFramePr>
          <p:nvPr/>
        </p:nvGraphicFramePr>
        <p:xfrm>
          <a:off x="395288" y="404813"/>
          <a:ext cx="7777162" cy="7175500"/>
        </p:xfrm>
        <a:graphic>
          <a:graphicData uri="http://schemas.openxmlformats.org/drawingml/2006/table">
            <a:tbl>
              <a:tblPr/>
              <a:tblGrid>
                <a:gridCol w="3889375"/>
                <a:gridCol w="3887787"/>
              </a:tblGrid>
              <a:tr h="717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boot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mushroom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broom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igloo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kangaroo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pool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root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moose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hoop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book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cook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football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hood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hook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NTPreCursive" pitchFamily="66" charset="0"/>
                        </a:rPr>
                        <a:t>wool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NTPreCursive" pitchFamily="66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27</TotalTime>
  <Words>24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Verdana</vt:lpstr>
      <vt:lpstr>Arial</vt:lpstr>
      <vt:lpstr>Wingdings</vt:lpstr>
      <vt:lpstr>Calibri</vt:lpstr>
      <vt:lpstr>Times New Roman</vt:lpstr>
      <vt:lpstr>NTPreCursive</vt:lpstr>
      <vt:lpstr>Cliff</vt:lpstr>
      <vt:lpstr>Long ‘oo’ and Short ‘oo’</vt:lpstr>
      <vt:lpstr>PowerPoint Presentation</vt:lpstr>
      <vt:lpstr>PowerPoint Presentation</vt:lpstr>
      <vt:lpstr>PowerPoint Presentation</vt:lpstr>
    </vt:vector>
  </TitlesOfParts>
  <Company>Leicestershire LEA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‘oo’ and short ‘oo’</dc:title>
  <dc:creator>mrsb</dc:creator>
  <cp:lastModifiedBy>Teacher E-Solutions</cp:lastModifiedBy>
  <cp:revision>2</cp:revision>
  <dcterms:created xsi:type="dcterms:W3CDTF">2007-02-25T17:31:47Z</dcterms:created>
  <dcterms:modified xsi:type="dcterms:W3CDTF">2019-01-18T16:51:54Z</dcterms:modified>
</cp:coreProperties>
</file>