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E7D4B-D875-4440-8929-EE9B2E4741F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68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773695-EF16-4F1C-B36E-7E746A0A968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573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FDB2A0-F880-40DC-B1EA-4226771FAEC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532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47EB8E-6064-4B3F-858A-0C5C240CF35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68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CC4ECC-E6A6-4C71-A0BE-FF529FE36DC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97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82691D-5606-4CA3-A5BC-0F5D28E66CB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761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9994C-38B8-4FD2-83CA-3C2249FADEA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15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3C09E6-997E-44A0-AB4D-374CB587C37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890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2DC3C-904F-4A82-9D8B-BD5A23AB086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037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254B64-F442-429A-AB2D-678504E0FF8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773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637837-E008-44DB-8307-1CA9BD775D4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42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153D39B-5B96-4C51-B2BE-B6F310C9FD9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  <a:noFill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Magnets &amp; Springs</a:t>
            </a:r>
          </a:p>
        </p:txBody>
      </p:sp>
      <p:pic>
        <p:nvPicPr>
          <p:cNvPr id="411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are the names of these poles?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North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East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South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West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are the names of these poles?</a:t>
            </a:r>
            <a:endParaRPr lang="en-US" sz="5400">
              <a:latin typeface="Arial" pitchFamily="34" charset="0"/>
            </a:endParaRPr>
          </a:p>
        </p:txBody>
      </p:sp>
      <p:sp>
        <p:nvSpPr>
          <p:cNvPr id="655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North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East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South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West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Which poles repel?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north and north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south and north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south and south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north and south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Which poles repel?</a:t>
            </a:r>
            <a:endParaRPr lang="en-US" sz="5400"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north and north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south and north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 </a:t>
            </a:r>
            <a:r>
              <a:rPr lang="en-US" sz="4800" b="1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US" sz="4800" b="1">
                <a:solidFill>
                  <a:schemeClr val="bg1"/>
                </a:solidFill>
                <a:latin typeface="Arial" pitchFamily="34" charset="0"/>
              </a:rPr>
              <a:t>south and south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north and south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£500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Which poles attract?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north and south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north and north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south and south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south and north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Which poles attract?</a:t>
            </a:r>
            <a:endParaRPr lang="en-US" sz="5400">
              <a:latin typeface="Arial" pitchFamily="34" charset="0"/>
            </a:endParaRPr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north and south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north and north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south and south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south and north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Which of these materials are magnets attracted to?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wood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plastic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metal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cloth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Which of these materials are magnets attracted to?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wood	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plastic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metal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cloth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More specifically, which metals?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iron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copper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aluminum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  </a:t>
            </a:r>
            <a:r>
              <a:rPr lang="en-US" sz="6600" b="1" baseline="10000">
                <a:solidFill>
                  <a:schemeClr val="bg1"/>
                </a:solidFill>
                <a:latin typeface="Arial" pitchFamily="34" charset="0"/>
              </a:rPr>
              <a:t>bronze</a:t>
            </a:r>
            <a:endParaRPr lang="en-US" sz="66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More specifically, which metals?</a:t>
            </a:r>
            <a:endParaRPr lang="en-US" sz="5400">
              <a:latin typeface="Arial" pitchFamily="34" charset="0"/>
            </a:endParaRPr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iron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copper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aluminum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bronze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does repel mean?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To push way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To come together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To fall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To attract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Which of these are types of magnet?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wand 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bar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horseshoe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cobalt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Which of these are types of magnet?</a:t>
            </a:r>
            <a:endParaRPr lang="en-US" sz="5400">
              <a:latin typeface="Arial" pitchFamily="34" charset="0"/>
            </a:endParaRP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wand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bar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horseshoe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cobalt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Which of these do magnets work through?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water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 wall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a table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paper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Which of these do magnets work through?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water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 wall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a table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paper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£16,000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What affects whether a magnet can work through a material?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pitchFamily="34" charset="0"/>
              </a:rPr>
              <a:t>A  </a:t>
            </a:r>
            <a:r>
              <a:rPr lang="en-US" sz="4800" b="1" baseline="10000">
                <a:solidFill>
                  <a:schemeClr val="bg1"/>
                </a:solidFill>
                <a:latin typeface="Arial" pitchFamily="34" charset="0"/>
              </a:rPr>
              <a:t>the type of magnet</a:t>
            </a:r>
            <a:r>
              <a:rPr lang="en-US" sz="4000" b="1" baseline="1000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US" sz="4400">
                <a:latin typeface="Arial" pitchFamily="34" charset="0"/>
              </a:rPr>
              <a:t> </a:t>
            </a:r>
            <a:endParaRPr lang="en-US" sz="4400">
              <a:solidFill>
                <a:schemeClr val="bg1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40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4400">
                <a:latin typeface="Arial" pitchFamily="34" charset="0"/>
              </a:rPr>
              <a:t> </a:t>
            </a:r>
            <a:r>
              <a:rPr lang="en-GB" sz="4400">
                <a:solidFill>
                  <a:schemeClr val="bg1"/>
                </a:solidFill>
                <a:latin typeface="Arial" pitchFamily="34" charset="0"/>
              </a:rPr>
              <a:t>the materials colour</a:t>
            </a:r>
            <a:endParaRPr lang="en-US" sz="4400">
              <a:solidFill>
                <a:schemeClr val="bg1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40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4400">
                <a:latin typeface="Arial" pitchFamily="34" charset="0"/>
              </a:rPr>
              <a:t> </a:t>
            </a:r>
            <a:r>
              <a:rPr lang="en-US" sz="4400">
                <a:solidFill>
                  <a:schemeClr val="bg1"/>
                </a:solidFill>
                <a:latin typeface="Arial" pitchFamily="34" charset="0"/>
              </a:rPr>
              <a:t>the materials thickness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40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4400">
                <a:latin typeface="Arial" pitchFamily="34" charset="0"/>
              </a:rPr>
              <a:t> </a:t>
            </a:r>
            <a:r>
              <a:rPr lang="en-US" sz="4400">
                <a:solidFill>
                  <a:schemeClr val="bg1"/>
                </a:solidFill>
                <a:latin typeface="Arial" pitchFamily="34" charset="0"/>
              </a:rPr>
              <a:t>the weather</a:t>
            </a:r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does repel mean?</a:t>
            </a:r>
            <a:endParaRPr lang="en-US" sz="5400"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To push away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To come together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To fall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To attract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What affects whether a magnet can work through a material?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4400">
                <a:latin typeface="Arial" pitchFamily="34" charset="0"/>
              </a:rPr>
              <a:t> </a:t>
            </a:r>
            <a:r>
              <a:rPr lang="en-US" sz="4400">
                <a:solidFill>
                  <a:schemeClr val="bg1"/>
                </a:solidFill>
                <a:latin typeface="Arial" pitchFamily="34" charset="0"/>
              </a:rPr>
              <a:t>the type of magnet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40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4400">
                <a:latin typeface="Arial" pitchFamily="34" charset="0"/>
              </a:rPr>
              <a:t> </a:t>
            </a:r>
            <a:r>
              <a:rPr lang="en-GB" sz="4400">
                <a:solidFill>
                  <a:schemeClr val="bg1"/>
                </a:solidFill>
                <a:latin typeface="Arial" pitchFamily="34" charset="0"/>
              </a:rPr>
              <a:t>the materials colour</a:t>
            </a:r>
            <a:endParaRPr lang="en-US" sz="4400">
              <a:solidFill>
                <a:schemeClr val="bg1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40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4400">
                <a:latin typeface="Arial" pitchFamily="34" charset="0"/>
              </a:rPr>
              <a:t> </a:t>
            </a:r>
            <a:r>
              <a:rPr lang="en-US" sz="4400">
                <a:solidFill>
                  <a:schemeClr val="bg1"/>
                </a:solidFill>
                <a:latin typeface="Arial" pitchFamily="34" charset="0"/>
              </a:rPr>
              <a:t>the materials thickness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40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40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4400">
                <a:latin typeface="Arial" pitchFamily="34" charset="0"/>
              </a:rPr>
              <a:t> </a:t>
            </a:r>
            <a:r>
              <a:rPr lang="en-US" sz="4400">
                <a:solidFill>
                  <a:schemeClr val="bg1"/>
                </a:solidFill>
                <a:latin typeface="Arial" pitchFamily="34" charset="0"/>
              </a:rPr>
              <a:t>the weather</a:t>
            </a: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Which of these words describes what happens when you push a spring?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stretching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attraction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compression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repulsion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Which of these words describes what happens when you push a spring?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stretching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attraction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compression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repulsion 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When you are pulling a spring what force is created?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inwards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downwards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upwards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outwards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When you are pulling a spring, what force is created?</a:t>
            </a:r>
            <a:endParaRPr lang="en-US" sz="4800">
              <a:latin typeface="Arial" pitchFamily="34" charset="0"/>
            </a:endParaRP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inwards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downwards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upwards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outwards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When you push down on a spring what force is created?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inwards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upwards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downwards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outwards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Arial" pitchFamily="34" charset="0"/>
              </a:rPr>
              <a:t>When you push down on a spring what force is created?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inwards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upwards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downwards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outwards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Where are springs used?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pitchFamily="34" charset="0"/>
              </a:rPr>
              <a:t>A</a:t>
            </a:r>
            <a:r>
              <a:rPr lang="en-US" sz="4400" b="1">
                <a:solidFill>
                  <a:srgbClr val="FF9900"/>
                </a:solidFill>
                <a:latin typeface="Arial" pitchFamily="34" charset="0"/>
              </a:rPr>
              <a:t>  </a:t>
            </a:r>
            <a:r>
              <a:rPr lang="en-US" sz="4400" b="1">
                <a:solidFill>
                  <a:schemeClr val="bg1"/>
                </a:solidFill>
                <a:latin typeface="Arial" pitchFamily="34" charset="0"/>
              </a:rPr>
              <a:t>pens</a:t>
            </a:r>
            <a:endParaRPr lang="en-US" sz="4800">
              <a:solidFill>
                <a:schemeClr val="bg1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4400" b="1" baseline="10000">
              <a:solidFill>
                <a:srgbClr val="FF9900"/>
              </a:solidFill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pitchFamily="34" charset="0"/>
              </a:rPr>
              <a:t>B  </a:t>
            </a:r>
            <a:r>
              <a:rPr lang="en-US" sz="6000" b="1" baseline="10000">
                <a:solidFill>
                  <a:schemeClr val="bg1"/>
                </a:solidFill>
                <a:latin typeface="Arial" pitchFamily="34" charset="0"/>
              </a:rPr>
              <a:t>bicycles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4800">
                <a:latin typeface="Arial" pitchFamily="34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Arial" pitchFamily="34" charset="0"/>
              </a:rPr>
              <a:t>laminators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44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4800">
                <a:latin typeface="Arial" pitchFamily="34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Arial" pitchFamily="34" charset="0"/>
              </a:rPr>
              <a:t>mobile phones</a:t>
            </a: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Where are springs used?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pens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bicycles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laminators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mobile phones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£500,000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Which of these use magnets?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recycling centres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car suspension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pens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chefs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Which of these use magnets?</a:t>
            </a:r>
            <a:endParaRPr lang="en-US" sz="5400">
              <a:latin typeface="Arial" pitchFamily="34" charset="0"/>
            </a:endParaRPr>
          </a:p>
        </p:txBody>
      </p:sp>
      <p:sp>
        <p:nvSpPr>
          <p:cNvPr id="614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recycling centres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car suspension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pens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chefs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are the ends of magnets called?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Bars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Wands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Poles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Horseshoes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What are the ends of magnets called?</a:t>
            </a:r>
            <a:endParaRPr lang="en-US" sz="5400">
              <a:latin typeface="Arial" pitchFamily="34" charset="0"/>
            </a:endParaRPr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Bars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Wands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US" sz="5400">
                <a:solidFill>
                  <a:schemeClr val="bg1"/>
                </a:solidFill>
                <a:latin typeface="Arial" pitchFamily="34" charset="0"/>
              </a:rPr>
              <a:t>Poles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>
                <a:latin typeface="Arial" pitchFamily="34" charset="0"/>
              </a:rPr>
              <a:t> </a:t>
            </a:r>
            <a:r>
              <a:rPr lang="en-GB" sz="5400">
                <a:solidFill>
                  <a:schemeClr val="bg1"/>
                </a:solidFill>
                <a:latin typeface="Arial" pitchFamily="34" charset="0"/>
              </a:rPr>
              <a:t>Horseshoe</a:t>
            </a:r>
            <a:endParaRPr lang="en-US" sz="54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57150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57150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611</Words>
  <Application>Microsoft Office PowerPoint</Application>
  <PresentationFormat>On-screen Show (4:3)</PresentationFormat>
  <Paragraphs>189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7" baseType="lpstr">
      <vt:lpstr>Times New Roman</vt:lpstr>
      <vt:lpstr>Ravie</vt:lpstr>
      <vt:lpstr>Old English Text MT</vt:lpstr>
      <vt:lpstr>Lucida Console</vt:lpstr>
      <vt:lpstr>Arial</vt:lpstr>
      <vt:lpstr>Default Design</vt:lpstr>
      <vt:lpstr>Who Wants To Be A Millionaire?  </vt:lpstr>
      <vt:lpstr>Question 1</vt:lpstr>
      <vt:lpstr>What does repel mean?</vt:lpstr>
      <vt:lpstr>What does repel mean?</vt:lpstr>
      <vt:lpstr>£100</vt:lpstr>
      <vt:lpstr>Question 2</vt:lpstr>
      <vt:lpstr>What are the ends of magnets called?</vt:lpstr>
      <vt:lpstr>What are the ends of magnets called?</vt:lpstr>
      <vt:lpstr>£200</vt:lpstr>
      <vt:lpstr>Question 3</vt:lpstr>
      <vt:lpstr>What are the names of these poles?</vt:lpstr>
      <vt:lpstr>What are the names of these poles?</vt:lpstr>
      <vt:lpstr>£300</vt:lpstr>
      <vt:lpstr>Question 4</vt:lpstr>
      <vt:lpstr>Which poles repel?</vt:lpstr>
      <vt:lpstr>Which poles repel?</vt:lpstr>
      <vt:lpstr>£500</vt:lpstr>
      <vt:lpstr>Question 5</vt:lpstr>
      <vt:lpstr>Which poles attract?</vt:lpstr>
      <vt:lpstr>Which poles attract?</vt:lpstr>
      <vt:lpstr>£1,000</vt:lpstr>
      <vt:lpstr>Question 6</vt:lpstr>
      <vt:lpstr>Which of these materials are magnets attracted to?</vt:lpstr>
      <vt:lpstr>Which of these materials are magnets attracted to?</vt:lpstr>
      <vt:lpstr>£2,000</vt:lpstr>
      <vt:lpstr>Question 7</vt:lpstr>
      <vt:lpstr>More specifically, which metals?</vt:lpstr>
      <vt:lpstr>More specifically, which metals?</vt:lpstr>
      <vt:lpstr>£4,000</vt:lpstr>
      <vt:lpstr>Question 8</vt:lpstr>
      <vt:lpstr>Which of these are types of magnet?</vt:lpstr>
      <vt:lpstr>Which of these are types of magnet?</vt:lpstr>
      <vt:lpstr>£8,000</vt:lpstr>
      <vt:lpstr>Question 9</vt:lpstr>
      <vt:lpstr>Which of these do magnets work through?</vt:lpstr>
      <vt:lpstr>Which of these do magnets work through?</vt:lpstr>
      <vt:lpstr>£16,000</vt:lpstr>
      <vt:lpstr>Question 10</vt:lpstr>
      <vt:lpstr>What affects whether a magnet can work through a material?</vt:lpstr>
      <vt:lpstr>What affects whether a magnet can work through a material?</vt:lpstr>
      <vt:lpstr>£32,000</vt:lpstr>
      <vt:lpstr>Question 11</vt:lpstr>
      <vt:lpstr>Which of these words describes what happens when you push a spring?</vt:lpstr>
      <vt:lpstr>Which of these words describes what happens when you push a spring?</vt:lpstr>
      <vt:lpstr>£64,000</vt:lpstr>
      <vt:lpstr>Question 12</vt:lpstr>
      <vt:lpstr>When you are pulling a spring what force is created?</vt:lpstr>
      <vt:lpstr>When you are pulling a spring, what force is created?</vt:lpstr>
      <vt:lpstr>£125,000</vt:lpstr>
      <vt:lpstr>Question 13</vt:lpstr>
      <vt:lpstr>When you push down on a spring what force is created?</vt:lpstr>
      <vt:lpstr>When you push down on a spring what force is created?</vt:lpstr>
      <vt:lpstr>£250,000</vt:lpstr>
      <vt:lpstr>Question 14</vt:lpstr>
      <vt:lpstr>Where are springs used?</vt:lpstr>
      <vt:lpstr>Where are springs used?</vt:lpstr>
      <vt:lpstr>£500,000</vt:lpstr>
      <vt:lpstr>Question 15</vt:lpstr>
      <vt:lpstr>Which of these use magnets?</vt:lpstr>
      <vt:lpstr>Which of these use magnets?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  </dc:title>
  <dc:creator>STNG11</dc:creator>
  <cp:lastModifiedBy>Teacher E-Solutions</cp:lastModifiedBy>
  <cp:revision>27</cp:revision>
  <dcterms:created xsi:type="dcterms:W3CDTF">2003-05-20T13:35:24Z</dcterms:created>
  <dcterms:modified xsi:type="dcterms:W3CDTF">2019-01-18T17:19:30Z</dcterms:modified>
</cp:coreProperties>
</file>