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57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58" r:id="rId19"/>
    <p:sldId id="276" r:id="rId20"/>
    <p:sldId id="277" r:id="rId21"/>
    <p:sldId id="278" r:id="rId22"/>
    <p:sldId id="279" r:id="rId23"/>
    <p:sldId id="280" r:id="rId24"/>
    <p:sldId id="259" r:id="rId25"/>
    <p:sldId id="281" r:id="rId26"/>
    <p:sldId id="282" r:id="rId27"/>
    <p:sldId id="283" r:id="rId28"/>
    <p:sldId id="284" r:id="rId29"/>
    <p:sldId id="285" r:id="rId30"/>
    <p:sldId id="260" r:id="rId31"/>
    <p:sldId id="286" r:id="rId3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9989E-976C-4BB3-B47A-D41AB99607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24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6F71C-44D4-48F4-9E2E-BD0F1F3857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14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94378-CDA6-4C89-9B9C-02F1C6DAD2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1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52A70-80C9-4CC4-A94A-2E71ACB87F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95237-BFCA-4AF2-9FB9-A07257901A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883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7579A-A4F8-46D1-9528-FC7B994175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67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AEA4C-1C61-4A9D-872F-FD0A80C3B4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98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8106D-516F-4D02-991A-84B04E224E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132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B5A9F-9ACC-4667-A283-3CA2482ACF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497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919B2-61AF-4155-97AB-93AAF6235B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57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EBFC2-F2EB-4245-B6D2-5C6560CD3D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74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789CBDB-1516-49D4-B853-626D662ED4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152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game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14400" y="2438400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pen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14400" y="3276600"/>
            <a:ext cx="1066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boy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990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girl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914400" y="4953000"/>
            <a:ext cx="1676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school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914400" y="1905000"/>
            <a:ext cx="28194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5029200" y="1905000"/>
            <a:ext cx="2895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2895600" y="3505200"/>
            <a:ext cx="28956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685800" y="51054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5638800" y="5257800"/>
            <a:ext cx="2971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4478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arm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447800" y="5410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baby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657600" y="38100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city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400800" y="54864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fly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7150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jelly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2362200" y="2209800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6477000" y="2286000"/>
            <a:ext cx="381000" cy="53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6477000" y="2286000"/>
            <a:ext cx="381000" cy="53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914400" y="1905000"/>
            <a:ext cx="28194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5029200" y="1905000"/>
            <a:ext cx="2895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2895600" y="3505200"/>
            <a:ext cx="28956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685800" y="51054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5638800" y="5257800"/>
            <a:ext cx="2971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4478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arm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447800" y="5410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baby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657600" y="38100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city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6400800" y="54864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fly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7150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jell</a:t>
            </a: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362200" y="2209800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914400" y="1905000"/>
            <a:ext cx="28194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5029200" y="1905000"/>
            <a:ext cx="2895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2895600" y="3505200"/>
            <a:ext cx="28956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685800" y="51054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5638800" y="5257800"/>
            <a:ext cx="2971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4478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arm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447800" y="5410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baby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657600" y="38100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city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6400800" y="54864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fly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57150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jell</a:t>
            </a: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362200" y="2209800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V="1">
            <a:off x="4267200" y="3962400"/>
            <a:ext cx="304800" cy="381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4343400" y="3962400"/>
            <a:ext cx="228600" cy="381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914400" y="1905000"/>
            <a:ext cx="28194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5029200" y="1905000"/>
            <a:ext cx="2895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2895600" y="3505200"/>
            <a:ext cx="28956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685800" y="51054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5638800" y="5257800"/>
            <a:ext cx="2971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4478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arm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447800" y="5410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baby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657600" y="38100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cit</a:t>
            </a: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400800" y="54864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fly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7150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jell</a:t>
            </a: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362200" y="2209800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914400" y="1905000"/>
            <a:ext cx="28194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5029200" y="1905000"/>
            <a:ext cx="2895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2895600" y="3505200"/>
            <a:ext cx="28956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685800" y="51054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5638800" y="5257800"/>
            <a:ext cx="2971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4478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arm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447800" y="5410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baby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657600" y="38100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cit</a:t>
            </a: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6400800" y="54864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fly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57150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jell</a:t>
            </a: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362200" y="2209800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V="1">
            <a:off x="2286000" y="5562600"/>
            <a:ext cx="381000" cy="381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2362200" y="5486400"/>
            <a:ext cx="228600" cy="4572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914400" y="1905000"/>
            <a:ext cx="28194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5029200" y="1905000"/>
            <a:ext cx="2895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895600" y="3505200"/>
            <a:ext cx="28956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685800" y="51054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5638800" y="5257800"/>
            <a:ext cx="2971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4478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arm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447800" y="5410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bab</a:t>
            </a: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657600" y="38100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cit</a:t>
            </a: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400800" y="54864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fly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7150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jell</a:t>
            </a: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2362200" y="2209800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914400" y="1905000"/>
            <a:ext cx="28194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5029200" y="1905000"/>
            <a:ext cx="2895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2895600" y="3505200"/>
            <a:ext cx="28956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685800" y="51054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5638800" y="5257800"/>
            <a:ext cx="2971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4478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arm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447800" y="5410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bab</a:t>
            </a: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3657600" y="38100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cit</a:t>
            </a: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6400800" y="54864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fly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57150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jell</a:t>
            </a: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2362200" y="2209800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6858000" y="5715000"/>
            <a:ext cx="304800" cy="3048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6858000" y="5715000"/>
            <a:ext cx="304800" cy="3048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18435" name="Oval 3"/>
          <p:cNvSpPr>
            <a:spLocks noChangeArrowheads="1"/>
          </p:cNvSpPr>
          <p:nvPr/>
        </p:nvSpPr>
        <p:spPr bwMode="auto">
          <a:xfrm>
            <a:off x="914400" y="1905000"/>
            <a:ext cx="28194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5029200" y="1905000"/>
            <a:ext cx="2895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2895600" y="3505200"/>
            <a:ext cx="28956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685800" y="51054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5638800" y="5257800"/>
            <a:ext cx="2971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14478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arm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447800" y="5410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bab</a:t>
            </a: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657600" y="38100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cit</a:t>
            </a: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6400800" y="54864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fl</a:t>
            </a: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7150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jell</a:t>
            </a: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362200" y="2209800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685800" y="17526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953000" y="45720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219200" y="35052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762000" y="52578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4953000" y="22098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295400" y="1981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bush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1828800" y="37338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fox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1447800" y="54864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church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5715000" y="48768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kiss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638800" y="24384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watch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85800" y="17526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953000" y="45720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219200" y="35052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762000" y="52578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4953000" y="22098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295400" y="1981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bush</a:t>
            </a:r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es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828800" y="37338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fox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1447800" y="54864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church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715000" y="48768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kiss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638800" y="24384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watch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1981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game</a:t>
            </a: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914400" y="2438400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pen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914400" y="3276600"/>
            <a:ext cx="1066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boy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990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girl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914400" y="4953000"/>
            <a:ext cx="1676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school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5800" y="17526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953000" y="45720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219200" y="35052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762000" y="52578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4953000" y="22098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295400" y="1981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bush</a:t>
            </a:r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es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1828800" y="37338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fox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1447800" y="54864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church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5715000" y="48768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kiss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5638800" y="24384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watch</a:t>
            </a:r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85800" y="17526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953000" y="45720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219200" y="35052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762000" y="52578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4953000" y="22098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295400" y="1981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bush</a:t>
            </a:r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es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1828800" y="37338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fox</a:t>
            </a:r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es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447800" y="54864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church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5715000" y="48768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kiss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5638800" y="24384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watch</a:t>
            </a:r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85800" y="17526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953000" y="45720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219200" y="35052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762000" y="52578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4953000" y="22098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295400" y="1981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bush</a:t>
            </a:r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es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1828800" y="37338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fox</a:t>
            </a:r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es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1447800" y="54864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church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5715000" y="48768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kiss</a:t>
            </a:r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es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5638800" y="24384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watch</a:t>
            </a:r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85800" y="17526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953000" y="45720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219200" y="35052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762000" y="52578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4953000" y="22098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295400" y="1981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bush</a:t>
            </a:r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es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828800" y="37338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fox</a:t>
            </a:r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es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447800" y="54864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church</a:t>
            </a:r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es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5715000" y="48768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kiss</a:t>
            </a:r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es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5638800" y="24384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watch</a:t>
            </a:r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609600" y="1600200"/>
            <a:ext cx="3962400" cy="1676400"/>
          </a:xfrm>
          <a:prstGeom prst="cloudCallout">
            <a:avLst>
              <a:gd name="adj1" fmla="val -30287"/>
              <a:gd name="adj2" fmla="val 9725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105400" y="2514600"/>
            <a:ext cx="3733800" cy="1828800"/>
          </a:xfrm>
          <a:prstGeom prst="cloudCallout">
            <a:avLst>
              <a:gd name="adj1" fmla="val -43750"/>
              <a:gd name="adj2" fmla="val 800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1295400" y="4343400"/>
            <a:ext cx="3581400" cy="1676400"/>
          </a:xfrm>
          <a:prstGeom prst="cloudCallout">
            <a:avLst>
              <a:gd name="adj1" fmla="val -41620"/>
              <a:gd name="adj2" fmla="val 654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524000" y="20574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key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096000" y="30480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monkey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133600" y="47244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donkey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609600" y="1600200"/>
            <a:ext cx="3962400" cy="1676400"/>
          </a:xfrm>
          <a:prstGeom prst="cloudCallout">
            <a:avLst>
              <a:gd name="adj1" fmla="val -30287"/>
              <a:gd name="adj2" fmla="val 9725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5105400" y="2514600"/>
            <a:ext cx="3733800" cy="1828800"/>
          </a:xfrm>
          <a:prstGeom prst="cloudCallout">
            <a:avLst>
              <a:gd name="adj1" fmla="val -43750"/>
              <a:gd name="adj2" fmla="val 800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1295400" y="4343400"/>
            <a:ext cx="3581400" cy="1676400"/>
          </a:xfrm>
          <a:prstGeom prst="cloudCallout">
            <a:avLst>
              <a:gd name="adj1" fmla="val -41620"/>
              <a:gd name="adj2" fmla="val 654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524000" y="20574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key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6096000" y="30480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monkey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2133600" y="47244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donkey</a:t>
            </a:r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6248400" y="5105400"/>
            <a:ext cx="2514600" cy="1371600"/>
          </a:xfrm>
          <a:prstGeom prst="cloudCallout">
            <a:avLst>
              <a:gd name="adj1" fmla="val -43750"/>
              <a:gd name="adj2" fmla="val 6886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6858000" y="54102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boy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 animBg="1" autoUpdateAnimBg="0"/>
      <p:bldP spid="2765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609600" y="1600200"/>
            <a:ext cx="3962400" cy="1676400"/>
          </a:xfrm>
          <a:prstGeom prst="cloudCallout">
            <a:avLst>
              <a:gd name="adj1" fmla="val -30287"/>
              <a:gd name="adj2" fmla="val 9725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5105400" y="2514600"/>
            <a:ext cx="3733800" cy="1828800"/>
          </a:xfrm>
          <a:prstGeom prst="cloudCallout">
            <a:avLst>
              <a:gd name="adj1" fmla="val -43750"/>
              <a:gd name="adj2" fmla="val 800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1295400" y="4343400"/>
            <a:ext cx="3581400" cy="1676400"/>
          </a:xfrm>
          <a:prstGeom prst="cloudCallout">
            <a:avLst>
              <a:gd name="adj1" fmla="val -41620"/>
              <a:gd name="adj2" fmla="val 654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524000" y="20574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key</a:t>
            </a:r>
            <a:r>
              <a:rPr lang="en-GB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6096000" y="30480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monkey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133600" y="47244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donkey</a:t>
            </a:r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6248400" y="5105400"/>
            <a:ext cx="2514600" cy="1371600"/>
          </a:xfrm>
          <a:prstGeom prst="cloudCallout">
            <a:avLst>
              <a:gd name="adj1" fmla="val -43750"/>
              <a:gd name="adj2" fmla="val 6886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858000" y="54102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boy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1" grpId="0" animBg="1" autoUpdateAnimBg="0"/>
      <p:bldP spid="2868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609600" y="1600200"/>
            <a:ext cx="3962400" cy="1676400"/>
          </a:xfrm>
          <a:prstGeom prst="cloudCallout">
            <a:avLst>
              <a:gd name="adj1" fmla="val -30287"/>
              <a:gd name="adj2" fmla="val 9725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105400" y="2514600"/>
            <a:ext cx="3733800" cy="1828800"/>
          </a:xfrm>
          <a:prstGeom prst="cloudCallout">
            <a:avLst>
              <a:gd name="adj1" fmla="val -43750"/>
              <a:gd name="adj2" fmla="val 800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1295400" y="4343400"/>
            <a:ext cx="3581400" cy="1676400"/>
          </a:xfrm>
          <a:prstGeom prst="cloudCallout">
            <a:avLst>
              <a:gd name="adj1" fmla="val -41620"/>
              <a:gd name="adj2" fmla="val 654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524000" y="20574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key</a:t>
            </a:r>
            <a:r>
              <a:rPr lang="en-GB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6096000" y="30480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monkey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133600" y="47244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donkey</a:t>
            </a:r>
            <a:r>
              <a:rPr lang="en-GB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</a:t>
            </a:r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6248400" y="5105400"/>
            <a:ext cx="2514600" cy="1371600"/>
          </a:xfrm>
          <a:prstGeom prst="cloudCallout">
            <a:avLst>
              <a:gd name="adj1" fmla="val -43750"/>
              <a:gd name="adj2" fmla="val 6886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6858000" y="54102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boy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5" grpId="0" animBg="1" autoUpdateAnimBg="0"/>
      <p:bldP spid="29706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609600" y="1600200"/>
            <a:ext cx="3962400" cy="1676400"/>
          </a:xfrm>
          <a:prstGeom prst="cloudCallout">
            <a:avLst>
              <a:gd name="adj1" fmla="val -30287"/>
              <a:gd name="adj2" fmla="val 9725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105400" y="2514600"/>
            <a:ext cx="3733800" cy="1828800"/>
          </a:xfrm>
          <a:prstGeom prst="cloudCallout">
            <a:avLst>
              <a:gd name="adj1" fmla="val -43750"/>
              <a:gd name="adj2" fmla="val 800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1295400" y="4343400"/>
            <a:ext cx="3581400" cy="1676400"/>
          </a:xfrm>
          <a:prstGeom prst="cloudCallout">
            <a:avLst>
              <a:gd name="adj1" fmla="val -41620"/>
              <a:gd name="adj2" fmla="val 654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524000" y="20574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key</a:t>
            </a:r>
            <a:r>
              <a:rPr lang="en-GB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6096000" y="30480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monkey</a:t>
            </a:r>
            <a:r>
              <a:rPr lang="en-GB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</a:t>
            </a:r>
            <a:endParaRPr lang="en-GB" sz="40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2133600" y="47244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donkey</a:t>
            </a:r>
            <a:r>
              <a:rPr lang="en-GB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</a:t>
            </a: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6248400" y="5105400"/>
            <a:ext cx="2514600" cy="1371600"/>
          </a:xfrm>
          <a:prstGeom prst="cloudCallout">
            <a:avLst>
              <a:gd name="adj1" fmla="val -43750"/>
              <a:gd name="adj2" fmla="val 6886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6858000" y="54102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boy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 animBg="1" autoUpdateAnimBg="0"/>
      <p:bldP spid="3073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609600" y="1600200"/>
            <a:ext cx="3962400" cy="1676400"/>
          </a:xfrm>
          <a:prstGeom prst="cloudCallout">
            <a:avLst>
              <a:gd name="adj1" fmla="val -30287"/>
              <a:gd name="adj2" fmla="val 9725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5105400" y="2514600"/>
            <a:ext cx="3733800" cy="1828800"/>
          </a:xfrm>
          <a:prstGeom prst="cloudCallout">
            <a:avLst>
              <a:gd name="adj1" fmla="val -43750"/>
              <a:gd name="adj2" fmla="val 800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1295400" y="4343400"/>
            <a:ext cx="3581400" cy="1676400"/>
          </a:xfrm>
          <a:prstGeom prst="cloudCallout">
            <a:avLst>
              <a:gd name="adj1" fmla="val -41620"/>
              <a:gd name="adj2" fmla="val 654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524000" y="20574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key</a:t>
            </a:r>
            <a:r>
              <a:rPr lang="en-GB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096000" y="30480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monkey</a:t>
            </a:r>
            <a:r>
              <a:rPr lang="en-GB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</a:t>
            </a:r>
            <a:endParaRPr lang="en-GB" sz="40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2133600" y="47244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donkey</a:t>
            </a:r>
            <a:r>
              <a:rPr lang="en-GB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</a:t>
            </a:r>
          </a:p>
        </p:txBody>
      </p:sp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6248400" y="5105400"/>
            <a:ext cx="2514600" cy="1371600"/>
          </a:xfrm>
          <a:prstGeom prst="cloudCallout">
            <a:avLst>
              <a:gd name="adj1" fmla="val -43750"/>
              <a:gd name="adj2" fmla="val 6886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858000" y="54102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boy</a:t>
            </a:r>
            <a:r>
              <a:rPr lang="en-GB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</a:t>
            </a:r>
            <a:endParaRPr lang="en-GB" sz="40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3" grpId="0" animBg="1" autoUpdateAnimBg="0"/>
      <p:bldP spid="3175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1981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game</a:t>
            </a: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14400" y="2438400"/>
            <a:ext cx="144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pen</a:t>
            </a: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914400" y="3276600"/>
            <a:ext cx="1066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boy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990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girl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14400" y="4953000"/>
            <a:ext cx="1676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school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2667000" y="1752600"/>
            <a:ext cx="3886200" cy="41910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124200" y="2286000"/>
            <a:ext cx="29718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Can you write some rules to spell these words?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81000" y="15240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boys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09600" y="25908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babies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81000" y="3886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foxes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762000" y="51816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flies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6629400" y="51816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parties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858000" y="39624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wishes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705600" y="274320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watches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6400800" y="15240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monkeys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utoUpdateAnimBg="0"/>
      <p:bldP spid="6150" grpId="0" autoUpdateAnimBg="0"/>
      <p:bldP spid="6151" grpId="0" autoUpdateAnimBg="0"/>
      <p:bldP spid="6152" grpId="0" autoUpdateAnimBg="0"/>
      <p:bldP spid="6153" grpId="0" autoUpdateAnimBg="0"/>
      <p:bldP spid="6154" grpId="0" autoUpdateAnimBg="0"/>
      <p:bldP spid="6155" grpId="0" autoUpdateAnimBg="0"/>
      <p:bldP spid="6156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2667000" y="1752600"/>
            <a:ext cx="3886200" cy="41910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124200" y="2286000"/>
            <a:ext cx="29718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Can you write some rules to spell these words?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81000" y="15240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boys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609600" y="25908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babies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381000" y="3886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foxes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62000" y="51816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flies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6629400" y="51816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parties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6858000" y="39624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wishes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6705600" y="274320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watches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6400800" y="15240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monkeys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1981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game</a:t>
            </a: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14400" y="2438400"/>
            <a:ext cx="144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pen</a:t>
            </a: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914400" y="3276600"/>
            <a:ext cx="129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boy</a:t>
            </a: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144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girl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914400" y="4953000"/>
            <a:ext cx="1676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school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1981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game</a:t>
            </a: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914400" y="2438400"/>
            <a:ext cx="144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pen</a:t>
            </a: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14400" y="3276600"/>
            <a:ext cx="129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boy</a:t>
            </a: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144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girl</a:t>
            </a: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914400" y="4953000"/>
            <a:ext cx="1676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school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1981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game</a:t>
            </a: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2438400"/>
            <a:ext cx="144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pen</a:t>
            </a: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914400" y="3276600"/>
            <a:ext cx="129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boy</a:t>
            </a: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144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girl</a:t>
            </a: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914400" y="4953000"/>
            <a:ext cx="2133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school</a:t>
            </a:r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s</a:t>
            </a:r>
            <a:endParaRPr lang="en-GB" sz="40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8195" name="Oval 3"/>
          <p:cNvSpPr>
            <a:spLocks noChangeArrowheads="1"/>
          </p:cNvSpPr>
          <p:nvPr/>
        </p:nvSpPr>
        <p:spPr bwMode="auto">
          <a:xfrm>
            <a:off x="914400" y="1905000"/>
            <a:ext cx="28194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5029200" y="1905000"/>
            <a:ext cx="2895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2895600" y="3505200"/>
            <a:ext cx="28956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685800" y="51054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5638800" y="5257800"/>
            <a:ext cx="2971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4478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army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447800" y="5410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baby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657600" y="38100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city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400800" y="54864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fly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7150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jelly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9219" name="Oval 3"/>
          <p:cNvSpPr>
            <a:spLocks noChangeArrowheads="1"/>
          </p:cNvSpPr>
          <p:nvPr/>
        </p:nvSpPr>
        <p:spPr bwMode="auto">
          <a:xfrm>
            <a:off x="914400" y="1905000"/>
            <a:ext cx="28194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5029200" y="1905000"/>
            <a:ext cx="2895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2895600" y="3505200"/>
            <a:ext cx="28956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685800" y="51054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5638800" y="5257800"/>
            <a:ext cx="2971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4478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army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447800" y="5410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baby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657600" y="38100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city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400800" y="54864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fly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57150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jelly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2286000" y="2286000"/>
            <a:ext cx="381000" cy="53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2286000" y="2286000"/>
            <a:ext cx="381000" cy="53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Adding ‘s’ to make plurals</a:t>
            </a:r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914400" y="1905000"/>
            <a:ext cx="28194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5029200" y="1905000"/>
            <a:ext cx="2895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2895600" y="3505200"/>
            <a:ext cx="28956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685800" y="5105400"/>
            <a:ext cx="2971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5638800" y="5257800"/>
            <a:ext cx="2971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4478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arm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447800" y="5410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baby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657600" y="38100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city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6400800" y="54864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fly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7150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jelly</a:t>
            </a:r>
          </a:p>
        </p:txBody>
      </p:sp>
      <p:sp>
        <p:nvSpPr>
          <p:cNvPr id="10253" name="Text Box 15"/>
          <p:cNvSpPr txBox="1">
            <a:spLocks noChangeArrowheads="1"/>
          </p:cNvSpPr>
          <p:nvPr/>
        </p:nvSpPr>
        <p:spPr bwMode="auto">
          <a:xfrm>
            <a:off x="2286000" y="2209800"/>
            <a:ext cx="99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solidFill>
                  <a:schemeClr val="bg1"/>
                </a:solidFill>
                <a:latin typeface="Comic Sans MS" pitchFamily="66" charset="0"/>
              </a:rPr>
              <a:t>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400</Words>
  <Application>Microsoft Office PowerPoint</Application>
  <PresentationFormat>On-screen Show (4:3)</PresentationFormat>
  <Paragraphs>196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Times New Roman</vt:lpstr>
      <vt:lpstr>Arial</vt:lpstr>
      <vt:lpstr>Calibri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Spencer</dc:creator>
  <cp:lastModifiedBy>Teacher E-Solutions</cp:lastModifiedBy>
  <cp:revision>1</cp:revision>
  <dcterms:created xsi:type="dcterms:W3CDTF">2007-02-25T21:18:29Z</dcterms:created>
  <dcterms:modified xsi:type="dcterms:W3CDTF">2019-01-18T16:51:56Z</dcterms:modified>
</cp:coreProperties>
</file>