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312" r:id="rId40"/>
    <p:sldId id="313" r:id="rId41"/>
    <p:sldId id="294" r:id="rId42"/>
    <p:sldId id="295" r:id="rId43"/>
    <p:sldId id="304" r:id="rId44"/>
    <p:sldId id="305" r:id="rId45"/>
    <p:sldId id="298" r:id="rId46"/>
    <p:sldId id="299" r:id="rId47"/>
    <p:sldId id="308" r:id="rId48"/>
    <p:sldId id="309" r:id="rId49"/>
    <p:sldId id="302" r:id="rId50"/>
    <p:sldId id="303" r:id="rId51"/>
    <p:sldId id="292" r:id="rId52"/>
    <p:sldId id="293" r:id="rId53"/>
    <p:sldId id="306" r:id="rId54"/>
    <p:sldId id="307" r:id="rId55"/>
    <p:sldId id="296" r:id="rId56"/>
    <p:sldId id="297" r:id="rId57"/>
    <p:sldId id="310" r:id="rId58"/>
    <p:sldId id="311" r:id="rId59"/>
    <p:sldId id="300" r:id="rId60"/>
    <p:sldId id="301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45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202755-3B3E-4AAE-B2E5-3EBAEF8CD7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853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33C72F-91B7-4873-97A4-145620EF3285}" type="slidenum">
              <a:rPr lang="en-GB" sz="1200" smtClean="0"/>
              <a:pPr eaLnBrk="1" hangingPunct="1"/>
              <a:t>1</a:t>
            </a:fld>
            <a:endParaRPr lang="en-GB" sz="1200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C80D646-9B5E-4CB9-8FFC-1A2A98496496}" type="slidenum">
              <a:rPr lang="en-GB" sz="1200" smtClean="0"/>
              <a:pPr eaLnBrk="1" hangingPunct="1"/>
              <a:t>10</a:t>
            </a:fld>
            <a:endParaRPr lang="en-GB" sz="1200" smtClean="0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75BD84-5E92-47E8-B2F4-35EEEADF79B8}" type="slidenum">
              <a:rPr lang="en-GB" sz="1200" smtClean="0"/>
              <a:pPr eaLnBrk="1" hangingPunct="1"/>
              <a:t>11</a:t>
            </a:fld>
            <a:endParaRPr lang="en-GB" sz="1200" smtClean="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86D6BB-4028-410A-A4A8-E7759E5046D7}" type="slidenum">
              <a:rPr lang="en-GB" sz="1200" smtClean="0"/>
              <a:pPr eaLnBrk="1" hangingPunct="1"/>
              <a:t>12</a:t>
            </a:fld>
            <a:endParaRPr lang="en-GB" sz="1200" smtClean="0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F754962-E60D-4651-9435-EC17262EEB40}" type="slidenum">
              <a:rPr lang="en-GB" sz="1200" smtClean="0"/>
              <a:pPr eaLnBrk="1" hangingPunct="1"/>
              <a:t>13</a:t>
            </a:fld>
            <a:endParaRPr lang="en-GB" sz="1200" smtClean="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AD1C1E-AE8B-44AE-BA65-45C83146360D}" type="slidenum">
              <a:rPr lang="en-GB" sz="1200" smtClean="0"/>
              <a:pPr eaLnBrk="1" hangingPunct="1"/>
              <a:t>14</a:t>
            </a:fld>
            <a:endParaRPr lang="en-GB" sz="1200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8F58DF-085E-4061-8FD1-BB521B0E7244}" type="slidenum">
              <a:rPr lang="en-GB" sz="1200" smtClean="0"/>
              <a:pPr eaLnBrk="1" hangingPunct="1"/>
              <a:t>15</a:t>
            </a:fld>
            <a:endParaRPr lang="en-GB" sz="1200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FD50DA-A7CC-44A0-9488-D2B7B7C0BA41}" type="slidenum">
              <a:rPr lang="en-GB" sz="1200" smtClean="0"/>
              <a:pPr eaLnBrk="1" hangingPunct="1"/>
              <a:t>16</a:t>
            </a:fld>
            <a:endParaRPr lang="en-GB" sz="1200" smtClean="0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9875155-4351-4635-A89A-D34C934CDD10}" type="slidenum">
              <a:rPr lang="en-GB" sz="1200" smtClean="0"/>
              <a:pPr eaLnBrk="1" hangingPunct="1"/>
              <a:t>17</a:t>
            </a:fld>
            <a:endParaRPr lang="en-GB" sz="1200" smtClean="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981AB0-630D-411E-91F5-B19566F1843B}" type="slidenum">
              <a:rPr lang="en-GB" sz="1200" smtClean="0"/>
              <a:pPr eaLnBrk="1" hangingPunct="1"/>
              <a:t>18</a:t>
            </a:fld>
            <a:endParaRPr lang="en-GB" sz="1200" smtClean="0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F81E53-2684-4C76-8D4F-47C288A8C348}" type="slidenum">
              <a:rPr lang="en-GB" sz="1200" smtClean="0"/>
              <a:pPr eaLnBrk="1" hangingPunct="1"/>
              <a:t>19</a:t>
            </a:fld>
            <a:endParaRPr lang="en-GB" sz="1200" smtClean="0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B1CEAAB-8477-42DF-B21D-D8A67DF661FA}" type="slidenum">
              <a:rPr lang="en-GB" sz="1200" smtClean="0"/>
              <a:pPr eaLnBrk="1" hangingPunct="1"/>
              <a:t>2</a:t>
            </a:fld>
            <a:endParaRPr lang="en-GB" sz="1200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43AD51A-6B45-4BD8-904D-6A0EA66E4783}" type="slidenum">
              <a:rPr lang="en-GB" sz="1200" smtClean="0"/>
              <a:pPr eaLnBrk="1" hangingPunct="1"/>
              <a:t>20</a:t>
            </a:fld>
            <a:endParaRPr lang="en-GB" sz="1200" smtClean="0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5771D3-ECE1-4A29-ACDE-B6FEB00B4F66}" type="slidenum">
              <a:rPr lang="en-GB" sz="1200" smtClean="0"/>
              <a:pPr eaLnBrk="1" hangingPunct="1"/>
              <a:t>21</a:t>
            </a:fld>
            <a:endParaRPr lang="en-GB" sz="1200" smtClean="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8D5640-8619-4BF8-8181-31739EF22A06}" type="slidenum">
              <a:rPr lang="en-GB" sz="1200" smtClean="0"/>
              <a:pPr eaLnBrk="1" hangingPunct="1"/>
              <a:t>22</a:t>
            </a:fld>
            <a:endParaRPr lang="en-GB" sz="1200" smtClean="0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36E2D9-85B7-4EED-AD07-48C9DF0F739A}" type="slidenum">
              <a:rPr lang="en-GB" sz="1200" smtClean="0"/>
              <a:pPr eaLnBrk="1" hangingPunct="1"/>
              <a:t>23</a:t>
            </a:fld>
            <a:endParaRPr lang="en-GB" sz="1200" smtClean="0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809AED-989A-4730-91A7-715A9EF9F4B7}" type="slidenum">
              <a:rPr lang="en-GB" sz="1200" smtClean="0"/>
              <a:pPr eaLnBrk="1" hangingPunct="1"/>
              <a:t>24</a:t>
            </a:fld>
            <a:endParaRPr lang="en-GB" sz="1200" smtClean="0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2C0AFA-46DA-4498-A4F1-195D9A5096D4}" type="slidenum">
              <a:rPr lang="en-GB" sz="1200" smtClean="0"/>
              <a:pPr eaLnBrk="1" hangingPunct="1"/>
              <a:t>25</a:t>
            </a:fld>
            <a:endParaRPr lang="en-GB" sz="1200" smtClean="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7BCFB88-9115-44C5-826F-5BB7785CC8CF}" type="slidenum">
              <a:rPr lang="en-GB" sz="1200" smtClean="0"/>
              <a:pPr eaLnBrk="1" hangingPunct="1"/>
              <a:t>26</a:t>
            </a:fld>
            <a:endParaRPr lang="en-GB" sz="1200" smtClean="0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254154-EEA9-4578-9C13-9C1C5865A82C}" type="slidenum">
              <a:rPr lang="en-GB" sz="1200" smtClean="0"/>
              <a:pPr eaLnBrk="1" hangingPunct="1"/>
              <a:t>27</a:t>
            </a:fld>
            <a:endParaRPr lang="en-GB" sz="1200" smtClean="0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3A80D1-AE40-4CFF-B6E7-523459EAF3BF}" type="slidenum">
              <a:rPr lang="en-GB" sz="1200" smtClean="0"/>
              <a:pPr eaLnBrk="1" hangingPunct="1"/>
              <a:t>28</a:t>
            </a:fld>
            <a:endParaRPr lang="en-GB" sz="1200" smtClean="0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B5A6F4-0ECC-4310-A94F-04691C77836D}" type="slidenum">
              <a:rPr lang="en-GB" sz="1200" smtClean="0"/>
              <a:pPr eaLnBrk="1" hangingPunct="1"/>
              <a:t>29</a:t>
            </a:fld>
            <a:endParaRPr lang="en-GB" sz="1200" smtClean="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1048DB-1084-41F9-BFC3-7A7C169AE27A}" type="slidenum">
              <a:rPr lang="en-GB" sz="1200" smtClean="0"/>
              <a:pPr eaLnBrk="1" hangingPunct="1"/>
              <a:t>3</a:t>
            </a:fld>
            <a:endParaRPr lang="en-GB" sz="1200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0F5990B-93CD-4ED3-8A87-4926A04AAC1A}" type="slidenum">
              <a:rPr lang="en-GB" sz="1200" smtClean="0"/>
              <a:pPr eaLnBrk="1" hangingPunct="1"/>
              <a:t>30</a:t>
            </a:fld>
            <a:endParaRPr lang="en-GB" sz="1200" smtClean="0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25F9AB-76CC-4E83-B520-3E58262836A5}" type="slidenum">
              <a:rPr lang="en-GB" sz="1200" smtClean="0"/>
              <a:pPr eaLnBrk="1" hangingPunct="1"/>
              <a:t>31</a:t>
            </a:fld>
            <a:endParaRPr lang="en-GB" sz="1200" smtClean="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C27F20-FE8F-49B8-9320-74F1FA711B1C}" type="slidenum">
              <a:rPr lang="en-GB" sz="1200" smtClean="0"/>
              <a:pPr eaLnBrk="1" hangingPunct="1"/>
              <a:t>32</a:t>
            </a:fld>
            <a:endParaRPr lang="en-GB" sz="1200" smtClean="0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63403F-DC2E-4383-8A9A-7A6AB9560C20}" type="slidenum">
              <a:rPr lang="en-GB" sz="1200" smtClean="0"/>
              <a:pPr eaLnBrk="1" hangingPunct="1"/>
              <a:t>33</a:t>
            </a:fld>
            <a:endParaRPr lang="en-GB" sz="1200" smtClean="0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E6E6E7-A181-4158-AFE2-38A3C3613E4B}" type="slidenum">
              <a:rPr lang="en-GB" sz="1200" smtClean="0"/>
              <a:pPr eaLnBrk="1" hangingPunct="1"/>
              <a:t>34</a:t>
            </a:fld>
            <a:endParaRPr lang="en-GB" sz="1200" smtClean="0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615A695-B74E-4CA3-9086-5170899D692A}" type="slidenum">
              <a:rPr lang="en-GB" sz="1200" smtClean="0"/>
              <a:pPr eaLnBrk="1" hangingPunct="1"/>
              <a:t>35</a:t>
            </a:fld>
            <a:endParaRPr lang="en-GB" sz="1200" smtClean="0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D2EEFD-A042-4A72-8A9B-5D483A05FFB4}" type="slidenum">
              <a:rPr lang="en-GB" sz="1200" smtClean="0"/>
              <a:pPr eaLnBrk="1" hangingPunct="1"/>
              <a:t>36</a:t>
            </a:fld>
            <a:endParaRPr lang="en-GB" sz="1200" smtClean="0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A9DDEC2-CA6D-4B6B-B92C-240BCBF84A39}" type="slidenum">
              <a:rPr lang="en-GB" sz="1200" smtClean="0"/>
              <a:pPr eaLnBrk="1" hangingPunct="1"/>
              <a:t>37</a:t>
            </a:fld>
            <a:endParaRPr lang="en-GB" sz="1200" smtClean="0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70789F-A102-42C0-8670-018C94BE4DFB}" type="slidenum">
              <a:rPr lang="en-GB" sz="1200" smtClean="0"/>
              <a:pPr eaLnBrk="1" hangingPunct="1"/>
              <a:t>38</a:t>
            </a:fld>
            <a:endParaRPr lang="en-GB" sz="1200" smtClean="0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8249F8-4EEA-499E-A373-CD15D7509633}" type="slidenum">
              <a:rPr lang="en-GB" sz="1200" smtClean="0"/>
              <a:pPr eaLnBrk="1" hangingPunct="1"/>
              <a:t>39</a:t>
            </a:fld>
            <a:endParaRPr lang="en-GB" sz="1200" smtClean="0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F02573-DFEF-45A4-A678-D4E76F57B2E7}" type="slidenum">
              <a:rPr lang="en-GB" sz="1200" smtClean="0"/>
              <a:pPr eaLnBrk="1" hangingPunct="1"/>
              <a:t>4</a:t>
            </a:fld>
            <a:endParaRPr lang="en-GB" sz="1200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32D6B0C-B233-4B22-AEE1-12CE1BCAF3C4}" type="slidenum">
              <a:rPr lang="en-GB" sz="1200" smtClean="0"/>
              <a:pPr eaLnBrk="1" hangingPunct="1"/>
              <a:t>40</a:t>
            </a:fld>
            <a:endParaRPr lang="en-GB" sz="1200" smtClean="0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526B8D-AFD8-4EB5-8AB4-222D32F5849C}" type="slidenum">
              <a:rPr lang="en-GB" sz="1200" smtClean="0"/>
              <a:pPr eaLnBrk="1" hangingPunct="1"/>
              <a:t>41</a:t>
            </a:fld>
            <a:endParaRPr lang="en-GB" sz="1200" smtClean="0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C8EF5D6-A082-4016-A1EC-F2E48E251C3E}" type="slidenum">
              <a:rPr lang="en-GB" sz="1200" smtClean="0"/>
              <a:pPr eaLnBrk="1" hangingPunct="1"/>
              <a:t>42</a:t>
            </a:fld>
            <a:endParaRPr lang="en-GB" sz="1200" smtClean="0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E334B7-70CF-4DF2-AF67-07814290DC65}" type="slidenum">
              <a:rPr lang="en-GB" sz="1200" smtClean="0"/>
              <a:pPr eaLnBrk="1" hangingPunct="1"/>
              <a:t>43</a:t>
            </a:fld>
            <a:endParaRPr lang="en-GB" sz="1200" smtClean="0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7E34343-BF2F-4FD7-AE14-A7569EAA0F05}" type="slidenum">
              <a:rPr lang="en-GB" sz="1200" smtClean="0"/>
              <a:pPr eaLnBrk="1" hangingPunct="1"/>
              <a:t>44</a:t>
            </a:fld>
            <a:endParaRPr lang="en-GB" sz="1200" smtClean="0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93F1C8-D572-49FE-859E-57789D4AEE11}" type="slidenum">
              <a:rPr lang="en-GB" sz="1200" smtClean="0"/>
              <a:pPr eaLnBrk="1" hangingPunct="1"/>
              <a:t>45</a:t>
            </a:fld>
            <a:endParaRPr lang="en-GB" sz="1200" smtClean="0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4727564-993D-4602-A438-E0A9669A5E81}" type="slidenum">
              <a:rPr lang="en-GB" sz="1200" smtClean="0"/>
              <a:pPr eaLnBrk="1" hangingPunct="1"/>
              <a:t>46</a:t>
            </a:fld>
            <a:endParaRPr lang="en-GB" sz="1200" smtClean="0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32BD75-FF4C-4081-B1FF-BC7E942237A5}" type="slidenum">
              <a:rPr lang="en-GB" sz="1200" smtClean="0"/>
              <a:pPr eaLnBrk="1" hangingPunct="1"/>
              <a:t>47</a:t>
            </a:fld>
            <a:endParaRPr lang="en-GB" sz="1200" smtClean="0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203429-EE6B-4D2A-8062-38788DB617F8}" type="slidenum">
              <a:rPr lang="en-GB" sz="1200" smtClean="0"/>
              <a:pPr eaLnBrk="1" hangingPunct="1"/>
              <a:t>48</a:t>
            </a:fld>
            <a:endParaRPr lang="en-GB" sz="1200" smtClean="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97E6AD-7F12-451F-B8CD-FF3280E06FF5}" type="slidenum">
              <a:rPr lang="en-GB" sz="1200" smtClean="0"/>
              <a:pPr eaLnBrk="1" hangingPunct="1"/>
              <a:t>49</a:t>
            </a:fld>
            <a:endParaRPr lang="en-GB" sz="1200" smtClean="0"/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4C0CEC-0D63-4000-98E8-1729A65481E6}" type="slidenum">
              <a:rPr lang="en-GB" sz="1200" smtClean="0"/>
              <a:pPr eaLnBrk="1" hangingPunct="1"/>
              <a:t>5</a:t>
            </a:fld>
            <a:endParaRPr lang="en-GB" sz="1200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4A71BC-6AEE-49CA-B78B-3B8F88BE1C8C}" type="slidenum">
              <a:rPr lang="en-GB" sz="1200" smtClean="0"/>
              <a:pPr eaLnBrk="1" hangingPunct="1"/>
              <a:t>50</a:t>
            </a:fld>
            <a:endParaRPr lang="en-GB" sz="1200" smtClean="0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F95954B-7CBC-458E-A352-329FA8446E92}" type="slidenum">
              <a:rPr lang="en-GB" sz="1200" smtClean="0"/>
              <a:pPr eaLnBrk="1" hangingPunct="1"/>
              <a:t>51</a:t>
            </a:fld>
            <a:endParaRPr lang="en-GB" sz="1200" smtClean="0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532539-8B4C-4F94-918E-CE5E92345EE9}" type="slidenum">
              <a:rPr lang="en-GB" sz="1200" smtClean="0"/>
              <a:pPr eaLnBrk="1" hangingPunct="1"/>
              <a:t>52</a:t>
            </a:fld>
            <a:endParaRPr lang="en-GB" sz="1200" smtClean="0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9F53FDB-6DC0-4416-9025-AE4B2DEC7785}" type="slidenum">
              <a:rPr lang="en-GB" sz="1200" smtClean="0"/>
              <a:pPr eaLnBrk="1" hangingPunct="1"/>
              <a:t>53</a:t>
            </a:fld>
            <a:endParaRPr lang="en-GB" sz="1200" smtClean="0"/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B8CB481-D73D-47AA-B27C-63F2A86950FA}" type="slidenum">
              <a:rPr lang="en-GB" sz="1200" smtClean="0"/>
              <a:pPr eaLnBrk="1" hangingPunct="1"/>
              <a:t>54</a:t>
            </a:fld>
            <a:endParaRPr lang="en-GB" sz="1200" smtClean="0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9B0A05-799B-4D6C-AD31-DDF02C2EF692}" type="slidenum">
              <a:rPr lang="en-GB" sz="1200" smtClean="0"/>
              <a:pPr eaLnBrk="1" hangingPunct="1"/>
              <a:t>55</a:t>
            </a:fld>
            <a:endParaRPr lang="en-GB" sz="1200" smtClean="0"/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0CD38F-B0C7-4486-B4BF-715410927664}" type="slidenum">
              <a:rPr lang="en-GB" sz="1200" smtClean="0"/>
              <a:pPr eaLnBrk="1" hangingPunct="1"/>
              <a:t>56</a:t>
            </a:fld>
            <a:endParaRPr lang="en-GB" sz="1200" smtClean="0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16A4C8-DE85-46A9-8520-F8BA3CD8CA1F}" type="slidenum">
              <a:rPr lang="en-GB" sz="1200" smtClean="0"/>
              <a:pPr eaLnBrk="1" hangingPunct="1"/>
              <a:t>57</a:t>
            </a:fld>
            <a:endParaRPr lang="en-GB" sz="1200" smtClean="0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AA4037C-E501-499C-8706-AAE652E6A116}" type="slidenum">
              <a:rPr lang="en-GB" sz="1200" smtClean="0"/>
              <a:pPr eaLnBrk="1" hangingPunct="1"/>
              <a:t>58</a:t>
            </a:fld>
            <a:endParaRPr lang="en-GB" sz="1200" smtClean="0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1A02D9F-A091-4523-8C61-56F3146E2F95}" type="slidenum">
              <a:rPr lang="en-GB" sz="1200" smtClean="0"/>
              <a:pPr eaLnBrk="1" hangingPunct="1"/>
              <a:t>59</a:t>
            </a:fld>
            <a:endParaRPr lang="en-GB" sz="1200" smtClean="0"/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3AB84E-FFC9-4FA5-8E88-5DC0DEF2FA35}" type="slidenum">
              <a:rPr lang="en-GB" sz="1200" smtClean="0"/>
              <a:pPr eaLnBrk="1" hangingPunct="1"/>
              <a:t>6</a:t>
            </a:fld>
            <a:endParaRPr lang="en-GB" sz="1200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20300BE-619F-40D1-9F00-BC4F2AC1DC9C}" type="slidenum">
              <a:rPr lang="en-GB" sz="1200" smtClean="0"/>
              <a:pPr eaLnBrk="1" hangingPunct="1"/>
              <a:t>60</a:t>
            </a:fld>
            <a:endParaRPr lang="en-GB" sz="1200" smtClean="0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F391BB-A723-43D1-8328-7231667B336F}" type="slidenum">
              <a:rPr lang="en-GB" sz="1200" smtClean="0"/>
              <a:pPr eaLnBrk="1" hangingPunct="1"/>
              <a:t>61</a:t>
            </a:fld>
            <a:endParaRPr lang="en-GB" sz="1200" smtClean="0"/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BE201C-8BFA-4B44-A3FB-08960B2FF315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158080-03BE-4738-A0A6-5C88E6F20561}" type="slidenum">
              <a:rPr lang="en-GB" sz="1200" smtClean="0"/>
              <a:pPr eaLnBrk="1" hangingPunct="1"/>
              <a:t>8</a:t>
            </a:fld>
            <a:endParaRPr lang="en-GB" sz="1200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52B95B-D54B-43AC-8C36-6E1479D937DD}" type="slidenum">
              <a:rPr lang="en-GB" sz="1200" smtClean="0"/>
              <a:pPr eaLnBrk="1" hangingPunct="1"/>
              <a:t>9</a:t>
            </a:fld>
            <a:endParaRPr lang="en-GB" sz="1200" smtClean="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315FF-4CB0-41F8-B429-88AEE42865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04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DC127-08BD-40D6-AE1B-29E09AAA32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37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1D3EB-7DA7-4A80-A97D-1BBCB3BC58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24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1EB1F-7B67-4CB0-8F68-9C88051583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6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A60C3-B906-48CB-AA2C-A8F689B1CF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41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35C8-122D-4702-BF3A-97D694D9BD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59678-A513-445D-9007-BF10032C7A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86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7D0CE-2BE5-4069-ADE1-828CC0F15E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49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A1E0B-645D-47D3-84D4-6594D8ED8C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25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B537D-9F2C-46B4-BB26-0B87FCE0C4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72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14F9-2818-4CB3-9E6D-E0B60BA4EA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7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16DB072-09C7-4B1D-A192-59D41152DD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Manager\Local%20Settings\Temporary%20Internet%20Files\Content.IE5\99Z09LCP\j0082204%5b1%5d.mid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Materials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2425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3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84213" y="26035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property?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paper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see through</a:t>
            </a:r>
            <a:endParaRPr lang="en-US" sz="4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jelly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shoe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property?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paper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see through</a:t>
            </a:r>
            <a:endParaRPr lang="en-US" sz="4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jelly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shoe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property of leather?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friendly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 through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sharp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flexible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property of leather?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friendly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 through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sharp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flexible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rgbClr val="FF3300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9900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of these is not a property of metal?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shiny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cold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floppy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hard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of these is not a property of metal?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shiny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cold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floppy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hard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would be the best material for a pair of shoes?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Chocolate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Sand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Glass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Leather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would be the best material for a pair of shoes?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Chocolate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Sand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Glass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Leather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would not be a good material for making a teapot?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Chocolate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Glass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Metal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China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would not be a good material for making a teapot?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Chocolate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Glass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Metal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China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an object?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981950" cy="3857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48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song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4800" smtClean="0"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 smile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4800" smtClean="0">
                <a:latin typeface="Arial" pitchFamily="34" charset="0"/>
              </a:rPr>
              <a:t> 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 chair</a:t>
            </a: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48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thought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might Stone age people have use a shell to make?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coat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dish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 house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some shoes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might Stone age people have use a shell to make?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coat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dish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a house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some shoes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would Stoneage people </a:t>
            </a:r>
            <a:r>
              <a:rPr lang="en-GB" smtClean="0">
                <a:solidFill>
                  <a:srgbClr val="FF3300"/>
                </a:solidFill>
                <a:latin typeface="Arial" pitchFamily="34" charset="0"/>
              </a:rPr>
              <a:t>not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 have use wood for?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making a fire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building a house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making an axe handle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making a blanket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would Stoneage people </a:t>
            </a:r>
            <a:r>
              <a:rPr lang="en-GB" smtClean="0">
                <a:solidFill>
                  <a:srgbClr val="FF3300"/>
                </a:solidFill>
                <a:latin typeface="Arial" pitchFamily="34" charset="0"/>
              </a:rPr>
              <a:t>not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 have use wood for?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making a fire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building a house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making an axe handle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making a blanket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rgbClr val="FF3300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9900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could </a:t>
            </a:r>
            <a:r>
              <a:rPr lang="en-GB" smtClean="0">
                <a:solidFill>
                  <a:srgbClr val="FF3300"/>
                </a:solidFill>
                <a:latin typeface="Arial" pitchFamily="34" charset="0"/>
              </a:rPr>
              <a:t>not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 change the shape of playdough.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4800" smtClean="0">
                <a:latin typeface="Arial" pitchFamily="34" charset="0"/>
              </a:rPr>
              <a:t> 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smelling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4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 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squashing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4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  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twisting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4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 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pulling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an object?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27088" y="28956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US" sz="48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song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4800" smtClean="0">
                <a:latin typeface="Arial" pitchFamily="34" charset="0"/>
              </a:rPr>
              <a:t> </a:t>
            </a:r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a smile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4800" smtClean="0">
                <a:latin typeface="Arial" pitchFamily="34" charset="0"/>
              </a:rPr>
              <a:t>  </a:t>
            </a:r>
            <a:r>
              <a:rPr lang="en-US" sz="4800" smtClean="0">
                <a:solidFill>
                  <a:schemeClr val="bg1"/>
                </a:solidFill>
                <a:latin typeface="Arial" pitchFamily="34" charset="0"/>
              </a:rPr>
              <a:t>a chair</a:t>
            </a:r>
          </a:p>
          <a:p>
            <a:pPr eaLnBrk="1" hangingPunct="1"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48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thought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4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975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could </a:t>
            </a:r>
            <a:r>
              <a:rPr lang="en-GB" smtClean="0">
                <a:solidFill>
                  <a:srgbClr val="FF3300"/>
                </a:solidFill>
                <a:latin typeface="Arial" pitchFamily="34" charset="0"/>
              </a:rPr>
              <a:t>not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 change the shape of playdough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4800" smtClean="0">
                <a:latin typeface="Arial" pitchFamily="34" charset="0"/>
              </a:rPr>
              <a:t> 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smelling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4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B  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squashing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4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C  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twisting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4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400" b="1" baseline="10000" smtClean="0">
                <a:solidFill>
                  <a:srgbClr val="FF9900"/>
                </a:solidFill>
                <a:latin typeface="Arial" pitchFamily="34" charset="0"/>
              </a:rPr>
              <a:t>D  </a:t>
            </a:r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pulling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happens to a sponge after it has been squashed?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makes a noise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stays squashed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it cleans a plate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bounces back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What happens to a sponge after it has been squashed?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makes a noise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stays squashed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it cleans a plate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it bounces back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happens when tights are stretched?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they change colour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they get longer and thinner</a:t>
            </a:r>
            <a:endParaRPr lang="en-US" sz="4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both of the above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neither of the above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What happens when tights are stretched?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781300"/>
            <a:ext cx="7620000" cy="38481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they change colour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400" smtClean="0">
                <a:solidFill>
                  <a:schemeClr val="bg1"/>
                </a:solidFill>
                <a:latin typeface="Arial" pitchFamily="34" charset="0"/>
              </a:rPr>
              <a:t>they get longer and thinner</a:t>
            </a:r>
            <a:endParaRPr lang="en-US" sz="4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4800" b="1" baseline="10000" smtClean="0">
              <a:solidFill>
                <a:srgbClr val="FF9900"/>
              </a:solidFill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both of the above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neither of the above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If magnets pull together, what do we say they do?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repel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attract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magnetize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weigh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repel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attract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magnetize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weigh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" name="Rectangle 7"/>
          <p:cNvSpPr txBox="1">
            <a:spLocks noChangeArrowheads="1"/>
          </p:cNvSpPr>
          <p:nvPr/>
        </p:nvSpPr>
        <p:spPr bwMode="auto">
          <a:xfrm>
            <a:off x="762000" y="381000"/>
            <a:ext cx="7696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800" kern="0">
                <a:solidFill>
                  <a:schemeClr val="bg1"/>
                </a:solidFill>
                <a:latin typeface="Arial" charset="0"/>
                <a:ea typeface="+mj-ea"/>
                <a:cs typeface="+mj-cs"/>
              </a:rPr>
              <a:t>If magnets pull together, what do we say they do?</a:t>
            </a:r>
            <a:endParaRPr lang="en-US" sz="4800" kern="0" dirty="0">
              <a:solidFill>
                <a:schemeClr val="bg1"/>
              </a:solidFill>
              <a:latin typeface="Arial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are the ends of magnets called?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points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pullers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poles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polish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are the ends of magnets called?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points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pullers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poles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polish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rgbClr val="FF3300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rgbClr val="FF9900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poles of a magnet will repel?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East and West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West and West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North and North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North and South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poles of a magnet will repel?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East and West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West and West</a:t>
            </a: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North and North</a:t>
            </a: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North and South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8" descr="fireworks - animated powerpoint slid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AutoShape 2"/>
          <p:cNvSpPr>
            <a:spLocks noChangeArrowheads="1"/>
          </p:cNvSpPr>
          <p:nvPr/>
        </p:nvSpPr>
        <p:spPr bwMode="auto">
          <a:xfrm>
            <a:off x="611188" y="2492375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3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2470" name="j0082204[1]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6" name="Picture 10" descr="fireworks animatio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26743">
            <a:off x="2339975" y="2565400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7" name="Picture 11" descr="fireworks animatio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492375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8" name="Picture 13" descr="fireworks animatio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420938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9" name="Picture 15" descr="fireworks animatio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79838" y="2420938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0" name="Picture 17" descr="fireworks animatio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83823">
            <a:off x="6372225" y="2420938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501" name="Picture 19" descr="fireworks animation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35825" y="2492375"/>
            <a:ext cx="952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  <p:sndAc>
      <p:stSnd>
        <p:snd r:embed="rId4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25" fill="hold"/>
                                        <p:tgtEl>
                                          <p:spTgt spid="624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2470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material?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book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chair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wood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material?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book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chair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US" sz="5400" smtClean="0">
                <a:solidFill>
                  <a:schemeClr val="bg1"/>
                </a:solidFill>
                <a:latin typeface="Arial" pitchFamily="34" charset="0"/>
              </a:rPr>
              <a:t>wood</a:t>
            </a: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 cup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758</Words>
  <Application>Microsoft Office PowerPoint</Application>
  <PresentationFormat>On-screen Show (4:3)</PresentationFormat>
  <Paragraphs>250</Paragraphs>
  <Slides>61</Slides>
  <Notes>61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Arial</vt:lpstr>
      <vt:lpstr>Ravie</vt:lpstr>
      <vt:lpstr>Old English Text MT</vt:lpstr>
      <vt:lpstr>Lucida Console</vt:lpstr>
      <vt:lpstr>Default Design</vt:lpstr>
      <vt:lpstr>Who Wants To Be A Millionaire?  </vt:lpstr>
      <vt:lpstr>Question 1</vt:lpstr>
      <vt:lpstr>Which of these is an object?</vt:lpstr>
      <vt:lpstr>Which of these is an object?</vt:lpstr>
      <vt:lpstr>£100</vt:lpstr>
      <vt:lpstr>Question 2</vt:lpstr>
      <vt:lpstr>Which of these is a material?</vt:lpstr>
      <vt:lpstr>Which of these is a material?</vt:lpstr>
      <vt:lpstr>£200</vt:lpstr>
      <vt:lpstr>Question 3</vt:lpstr>
      <vt:lpstr>Which of these is a property?</vt:lpstr>
      <vt:lpstr>Which of these is a property?</vt:lpstr>
      <vt:lpstr>£300</vt:lpstr>
      <vt:lpstr>Question 4</vt:lpstr>
      <vt:lpstr>Which of these is a property of leather?</vt:lpstr>
      <vt:lpstr>Which of these is a property of leather?</vt:lpstr>
      <vt:lpstr>£500</vt:lpstr>
      <vt:lpstr>Question 5</vt:lpstr>
      <vt:lpstr>Which of these is not a property of metal?</vt:lpstr>
      <vt:lpstr>Which of these is not a property of metal?</vt:lpstr>
      <vt:lpstr>£1,000</vt:lpstr>
      <vt:lpstr>Question 6</vt:lpstr>
      <vt:lpstr>What would be the best material for a pair of shoes?</vt:lpstr>
      <vt:lpstr>What would be the best material for a pair of shoes?</vt:lpstr>
      <vt:lpstr>£2,000</vt:lpstr>
      <vt:lpstr>Question 7</vt:lpstr>
      <vt:lpstr>What would not be a good material for making a teapot?</vt:lpstr>
      <vt:lpstr>What would not be a good material for making a teapot?</vt:lpstr>
      <vt:lpstr>£4,000</vt:lpstr>
      <vt:lpstr>Question 8</vt:lpstr>
      <vt:lpstr>What might Stone age people have use a shell to make?</vt:lpstr>
      <vt:lpstr>What might Stone age people have use a shell to make?</vt:lpstr>
      <vt:lpstr>£8,000</vt:lpstr>
      <vt:lpstr>Question 9</vt:lpstr>
      <vt:lpstr>What would Stoneage people not have use wood for?</vt:lpstr>
      <vt:lpstr>What would Stoneage people not have use wood for?</vt:lpstr>
      <vt:lpstr>£16,000</vt:lpstr>
      <vt:lpstr>Question 10</vt:lpstr>
      <vt:lpstr>Which of these could not change the shape of playdough.</vt:lpstr>
      <vt:lpstr>Which of these could not change the shape of playdough</vt:lpstr>
      <vt:lpstr>£32,000</vt:lpstr>
      <vt:lpstr>Question 11</vt:lpstr>
      <vt:lpstr>What happens to a sponge after it has been squashed?</vt:lpstr>
      <vt:lpstr>What happens to a sponge after it has been squashed?</vt:lpstr>
      <vt:lpstr>£64,000</vt:lpstr>
      <vt:lpstr>Question 12</vt:lpstr>
      <vt:lpstr>What happens when tights are stretched?</vt:lpstr>
      <vt:lpstr>What happens when tights are stretched?</vt:lpstr>
      <vt:lpstr>£125,000</vt:lpstr>
      <vt:lpstr>Question 13</vt:lpstr>
      <vt:lpstr>If magnets pull together, what do we say they do?</vt:lpstr>
      <vt:lpstr>PowerPoint Presentation</vt:lpstr>
      <vt:lpstr>£250,000</vt:lpstr>
      <vt:lpstr>Question 14</vt:lpstr>
      <vt:lpstr>What are the ends of magnets called?</vt:lpstr>
      <vt:lpstr>What are the ends of magnets called?</vt:lpstr>
      <vt:lpstr>£500,000</vt:lpstr>
      <vt:lpstr>Question 15</vt:lpstr>
      <vt:lpstr>Which poles of a magnet will repel?</vt:lpstr>
      <vt:lpstr>Which poles of a magnet will repel?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38</cp:revision>
  <dcterms:created xsi:type="dcterms:W3CDTF">2003-05-20T13:35:24Z</dcterms:created>
  <dcterms:modified xsi:type="dcterms:W3CDTF">2019-01-18T17:19:46Z</dcterms:modified>
</cp:coreProperties>
</file>