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3" r:id="rId2"/>
    <p:sldId id="270" r:id="rId3"/>
    <p:sldId id="257" r:id="rId4"/>
    <p:sldId id="260" r:id="rId5"/>
    <p:sldId id="272" r:id="rId6"/>
    <p:sldId id="259" r:id="rId7"/>
    <p:sldId id="273" r:id="rId8"/>
    <p:sldId id="261" r:id="rId9"/>
    <p:sldId id="274" r:id="rId10"/>
    <p:sldId id="262" r:id="rId11"/>
    <p:sldId id="275" r:id="rId12"/>
    <p:sldId id="269" r:id="rId13"/>
    <p:sldId id="271" r:id="rId14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DDFF"/>
    <a:srgbClr val="FFAB2F"/>
    <a:srgbClr val="6699FF"/>
    <a:srgbClr val="FF9933"/>
    <a:srgbClr val="FFCC00"/>
    <a:srgbClr val="99CCFF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3740" autoAdjust="0"/>
  </p:normalViewPr>
  <p:slideViewPr>
    <p:cSldViewPr snapToGrid="0">
      <p:cViewPr varScale="1">
        <p:scale>
          <a:sx n="40" d="100"/>
          <a:sy n="40" d="100"/>
        </p:scale>
        <p:origin x="-835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08907F-365A-4D20-8FF4-A34D2E1C920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809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FC6A45F-1027-422E-9687-F2B5B54F3FE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016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A983E-65FF-44E9-94B1-AC68C0B05D2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93193"/>
      </p:ext>
    </p:extLst>
  </p:cSld>
  <p:clrMapOvr>
    <a:masterClrMapping/>
  </p:clrMapOvr>
  <p:transition spd="med" advClick="0">
    <p:newsflash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CAA00-BD28-43F4-9591-97ED531F9A5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052444"/>
      </p:ext>
    </p:extLst>
  </p:cSld>
  <p:clrMapOvr>
    <a:masterClrMapping/>
  </p:clrMapOvr>
  <p:transition spd="med" advClick="0">
    <p:newsflash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E9AC9-6B67-472A-8351-A0FFDE64C3F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624554"/>
      </p:ext>
    </p:extLst>
  </p:cSld>
  <p:clrMapOvr>
    <a:masterClrMapping/>
  </p:clrMapOvr>
  <p:transition spd="med" advClick="0">
    <p:newsflash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214D9C-BCAE-46F9-8A81-8F9D13450DE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891810"/>
      </p:ext>
    </p:extLst>
  </p:cSld>
  <p:clrMapOvr>
    <a:masterClrMapping/>
  </p:clrMapOvr>
  <p:transition spd="med" advClick="0">
    <p:newsflash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A0EB2-F9F5-44DB-997E-E06651728E0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322136"/>
      </p:ext>
    </p:extLst>
  </p:cSld>
  <p:clrMapOvr>
    <a:masterClrMapping/>
  </p:clrMapOvr>
  <p:transition spd="med" advClick="0">
    <p:newsflash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1D71E-21EF-45E9-BC3F-084B1B8638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031375"/>
      </p:ext>
    </p:extLst>
  </p:cSld>
  <p:clrMapOvr>
    <a:masterClrMapping/>
  </p:clrMapOvr>
  <p:transition spd="med" advClick="0">
    <p:newsflash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4BFD8-D64D-49E6-909A-750C9F3379C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49000"/>
      </p:ext>
    </p:extLst>
  </p:cSld>
  <p:clrMapOvr>
    <a:masterClrMapping/>
  </p:clrMapOvr>
  <p:transition spd="med" advClick="0">
    <p:newsflash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27EFB-0A23-4F6C-9429-42495BE08AC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094449"/>
      </p:ext>
    </p:extLst>
  </p:cSld>
  <p:clrMapOvr>
    <a:masterClrMapping/>
  </p:clrMapOvr>
  <p:transition spd="med" advClick="0">
    <p:newsflash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7121DD-3F52-4F0A-9E24-51679636161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092390"/>
      </p:ext>
    </p:extLst>
  </p:cSld>
  <p:clrMapOvr>
    <a:masterClrMapping/>
  </p:clrMapOvr>
  <p:transition spd="med" advClick="0">
    <p:newsflash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551AB-296A-4236-8047-47F8249A95B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715283"/>
      </p:ext>
    </p:extLst>
  </p:cSld>
  <p:clrMapOvr>
    <a:masterClrMapping/>
  </p:clrMapOvr>
  <p:transition spd="med" advClick="0">
    <p:newsflash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0C3F6-5A46-4CBD-AF99-354F7D383FF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622215"/>
      </p:ext>
    </p:extLst>
  </p:cSld>
  <p:clrMapOvr>
    <a:masterClrMapping/>
  </p:clrMapOvr>
  <p:transition spd="med" advClick="0">
    <p:newsflash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B8EE8C-EB64-411D-AAC4-EF607BC702A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>
    <p:newsflash/>
    <p:sndAc>
      <p:stSnd>
        <p:snd r:embed="rId13" name="camera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slide" Target="slide8.xml"/><Relationship Id="rId18" Type="http://schemas.openxmlformats.org/officeDocument/2006/relationships/image" Target="../media/image10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jpeg"/><Relationship Id="rId12" Type="http://schemas.openxmlformats.org/officeDocument/2006/relationships/slide" Target="slide4.xml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20" Type="http://schemas.openxmlformats.org/officeDocument/2006/relationships/image" Target="../media/image12.png"/><Relationship Id="rId1" Type="http://schemas.openxmlformats.org/officeDocument/2006/relationships/audio" Target="file:///C:\Documents%20and%20Settings\DeeHannan\Desktop\DeeHannan's%20Music\Music%20ICT.m3u" TargetMode="External"/><Relationship Id="rId6" Type="http://schemas.openxmlformats.org/officeDocument/2006/relationships/image" Target="../media/image3.jpeg"/><Relationship Id="rId11" Type="http://schemas.openxmlformats.org/officeDocument/2006/relationships/slide" Target="slide6.xml"/><Relationship Id="rId5" Type="http://schemas.openxmlformats.org/officeDocument/2006/relationships/image" Target="../media/image2.jpeg"/><Relationship Id="rId15" Type="http://schemas.openxmlformats.org/officeDocument/2006/relationships/image" Target="../media/image7.wmf"/><Relationship Id="rId10" Type="http://schemas.openxmlformats.org/officeDocument/2006/relationships/image" Target="../media/image6.jpeg"/><Relationship Id="rId19" Type="http://schemas.openxmlformats.org/officeDocument/2006/relationships/image" Target="../media/image11.wmf"/><Relationship Id="rId4" Type="http://schemas.openxmlformats.org/officeDocument/2006/relationships/audio" Target="../media/audio2.wav"/><Relationship Id="rId9" Type="http://schemas.openxmlformats.org/officeDocument/2006/relationships/slide" Target="slide2.xml"/><Relationship Id="rId1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image" Target="../media/image7.wmf"/><Relationship Id="rId18" Type="http://schemas.openxmlformats.org/officeDocument/2006/relationships/image" Target="../media/image25.wmf"/><Relationship Id="rId3" Type="http://schemas.openxmlformats.org/officeDocument/2006/relationships/audio" Target="../media/audio1.wav"/><Relationship Id="rId7" Type="http://schemas.openxmlformats.org/officeDocument/2006/relationships/image" Target="../media/image50.wmf"/><Relationship Id="rId12" Type="http://schemas.openxmlformats.org/officeDocument/2006/relationships/slide" Target="slide13.xml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2.wmf"/><Relationship Id="rId1" Type="http://schemas.openxmlformats.org/officeDocument/2006/relationships/audio" Target="file:///C:\Documents%20and%20Settings\DeeHannan\Desktop\DeeHannan's%20Music\Music%20ICT.m3u" TargetMode="External"/><Relationship Id="rId6" Type="http://schemas.openxmlformats.org/officeDocument/2006/relationships/slide" Target="slide11.xml"/><Relationship Id="rId11" Type="http://schemas.openxmlformats.org/officeDocument/2006/relationships/image" Target="../media/image41.wmf"/><Relationship Id="rId5" Type="http://schemas.openxmlformats.org/officeDocument/2006/relationships/image" Target="../media/image12.png"/><Relationship Id="rId15" Type="http://schemas.openxmlformats.org/officeDocument/2006/relationships/image" Target="../media/image10.wmf"/><Relationship Id="rId10" Type="http://schemas.openxmlformats.org/officeDocument/2006/relationships/image" Target="../media/image20.wmf"/><Relationship Id="rId4" Type="http://schemas.openxmlformats.org/officeDocument/2006/relationships/image" Target="../media/image4.jpeg"/><Relationship Id="rId9" Type="http://schemas.openxmlformats.org/officeDocument/2006/relationships/image" Target="../media/image51.wmf"/><Relationship Id="rId14" Type="http://schemas.openxmlformats.org/officeDocument/2006/relationships/image" Target="../media/image4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4.jpeg"/><Relationship Id="rId7" Type="http://schemas.openxmlformats.org/officeDocument/2006/relationships/image" Target="../media/image52.wmf"/><Relationship Id="rId12" Type="http://schemas.openxmlformats.org/officeDocument/2006/relationships/image" Target="../media/image50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wmf"/><Relationship Id="rId11" Type="http://schemas.openxmlformats.org/officeDocument/2006/relationships/image" Target="../media/image10.wmf"/><Relationship Id="rId5" Type="http://schemas.openxmlformats.org/officeDocument/2006/relationships/image" Target="../media/image39.wmf"/><Relationship Id="rId10" Type="http://schemas.openxmlformats.org/officeDocument/2006/relationships/image" Target="../media/image49.wmf"/><Relationship Id="rId4" Type="http://schemas.openxmlformats.org/officeDocument/2006/relationships/image" Target="../media/image30.wmf"/><Relationship Id="rId9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emf"/><Relationship Id="rId3" Type="http://schemas.openxmlformats.org/officeDocument/2006/relationships/image" Target="../media/image53.wmf"/><Relationship Id="rId7" Type="http://schemas.openxmlformats.org/officeDocument/2006/relationships/image" Target="../media/image57.e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emf"/><Relationship Id="rId5" Type="http://schemas.openxmlformats.org/officeDocument/2006/relationships/image" Target="../media/image55.emf"/><Relationship Id="rId10" Type="http://schemas.openxmlformats.org/officeDocument/2006/relationships/image" Target="../media/image60.emf"/><Relationship Id="rId4" Type="http://schemas.openxmlformats.org/officeDocument/2006/relationships/image" Target="../media/image54.wmf"/><Relationship Id="rId9" Type="http://schemas.openxmlformats.org/officeDocument/2006/relationships/image" Target="../media/image59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e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emf"/><Relationship Id="rId5" Type="http://schemas.openxmlformats.org/officeDocument/2006/relationships/image" Target="../media/image63.emf"/><Relationship Id="rId4" Type="http://schemas.openxmlformats.org/officeDocument/2006/relationships/image" Target="../media/image62.emf"/><Relationship Id="rId9" Type="http://schemas.openxmlformats.org/officeDocument/2006/relationships/image" Target="../media/image6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wmf"/><Relationship Id="rId18" Type="http://schemas.openxmlformats.org/officeDocument/2006/relationships/image" Target="../media/image21.wmf"/><Relationship Id="rId3" Type="http://schemas.openxmlformats.org/officeDocument/2006/relationships/audio" Target="../media/audio1.wav"/><Relationship Id="rId7" Type="http://schemas.openxmlformats.org/officeDocument/2006/relationships/image" Target="../media/image14.wmf"/><Relationship Id="rId12" Type="http://schemas.openxmlformats.org/officeDocument/2006/relationships/slide" Target="slide13.xml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wmf"/><Relationship Id="rId1" Type="http://schemas.openxmlformats.org/officeDocument/2006/relationships/audio" Target="file:///C:\Documents%20and%20Settings\DeeHannan\Desktop\DeeHannan's%20Music\Music%20ICT.m3u" TargetMode="External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slide" Target="slide3.xml"/><Relationship Id="rId10" Type="http://schemas.openxmlformats.org/officeDocument/2006/relationships/slide" Target="slide12.xml"/><Relationship Id="rId4" Type="http://schemas.openxmlformats.org/officeDocument/2006/relationships/image" Target="../media/image5.jpeg"/><Relationship Id="rId9" Type="http://schemas.openxmlformats.org/officeDocument/2006/relationships/image" Target="../media/image15.wmf"/><Relationship Id="rId14" Type="http://schemas.openxmlformats.org/officeDocument/2006/relationships/image" Target="../media/image1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5.jpeg"/><Relationship Id="rId7" Type="http://schemas.openxmlformats.org/officeDocument/2006/relationships/image" Target="../media/image24.wmf"/><Relationship Id="rId12" Type="http://schemas.openxmlformats.org/officeDocument/2006/relationships/image" Target="../media/image14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wmf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image" Target="../media/image13.wmf"/><Relationship Id="rId4" Type="http://schemas.openxmlformats.org/officeDocument/2006/relationships/image" Target="../media/image15.wmf"/><Relationship Id="rId9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image" Target="../media/image28.wmf"/><Relationship Id="rId18" Type="http://schemas.openxmlformats.org/officeDocument/2006/relationships/image" Target="../media/image32.wmf"/><Relationship Id="rId3" Type="http://schemas.openxmlformats.org/officeDocument/2006/relationships/audio" Target="../media/audio1.wav"/><Relationship Id="rId7" Type="http://schemas.openxmlformats.org/officeDocument/2006/relationships/image" Target="../media/image23.wmf"/><Relationship Id="rId12" Type="http://schemas.openxmlformats.org/officeDocument/2006/relationships/image" Target="../media/image27.wmf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1.wmf"/><Relationship Id="rId1" Type="http://schemas.openxmlformats.org/officeDocument/2006/relationships/audio" Target="file:///C:\Documents%20and%20Settings\DeeHannan\Desktop\DeeHannan's%20Music\Music%20ICT.m3u" TargetMode="External"/><Relationship Id="rId6" Type="http://schemas.openxmlformats.org/officeDocument/2006/relationships/slide" Target="slide5.xml"/><Relationship Id="rId11" Type="http://schemas.openxmlformats.org/officeDocument/2006/relationships/image" Target="../media/image7.wmf"/><Relationship Id="rId5" Type="http://schemas.openxmlformats.org/officeDocument/2006/relationships/image" Target="../media/image12.png"/><Relationship Id="rId15" Type="http://schemas.openxmlformats.org/officeDocument/2006/relationships/image" Target="../media/image30.wmf"/><Relationship Id="rId10" Type="http://schemas.openxmlformats.org/officeDocument/2006/relationships/slide" Target="slide12.xml"/><Relationship Id="rId4" Type="http://schemas.openxmlformats.org/officeDocument/2006/relationships/image" Target="../media/image3.jpeg"/><Relationship Id="rId9" Type="http://schemas.openxmlformats.org/officeDocument/2006/relationships/image" Target="../media/image26.wmf"/><Relationship Id="rId14" Type="http://schemas.openxmlformats.org/officeDocument/2006/relationships/image" Target="../media/image2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3.jpeg"/><Relationship Id="rId7" Type="http://schemas.openxmlformats.org/officeDocument/2006/relationships/image" Target="../media/image21.wmf"/><Relationship Id="rId12" Type="http://schemas.openxmlformats.org/officeDocument/2006/relationships/image" Target="../media/image29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image" Target="../media/image33.wmf"/><Relationship Id="rId4" Type="http://schemas.openxmlformats.org/officeDocument/2006/relationships/image" Target="../media/image16.wmf"/><Relationship Id="rId9" Type="http://schemas.openxmlformats.org/officeDocument/2006/relationships/image" Target="../media/image2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image" Target="../media/image38.wmf"/><Relationship Id="rId18" Type="http://schemas.openxmlformats.org/officeDocument/2006/relationships/image" Target="../media/image34.wmf"/><Relationship Id="rId3" Type="http://schemas.openxmlformats.org/officeDocument/2006/relationships/audio" Target="../media/audio1.wav"/><Relationship Id="rId7" Type="http://schemas.openxmlformats.org/officeDocument/2006/relationships/image" Target="../media/image15.wmf"/><Relationship Id="rId12" Type="http://schemas.openxmlformats.org/officeDocument/2006/relationships/image" Target="../media/image37.wmf"/><Relationship Id="rId17" Type="http://schemas.openxmlformats.org/officeDocument/2006/relationships/image" Target="../media/image42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1.wmf"/><Relationship Id="rId1" Type="http://schemas.openxmlformats.org/officeDocument/2006/relationships/audio" Target="file:///C:\Documents%20and%20Settings\DeeHannan\Desktop\DeeHannan's%20Music\Music%20ICT.m3u" TargetMode="External"/><Relationship Id="rId6" Type="http://schemas.openxmlformats.org/officeDocument/2006/relationships/slide" Target="slide7.xml"/><Relationship Id="rId11" Type="http://schemas.openxmlformats.org/officeDocument/2006/relationships/image" Target="../media/image36.wmf"/><Relationship Id="rId5" Type="http://schemas.openxmlformats.org/officeDocument/2006/relationships/image" Target="../media/image12.png"/><Relationship Id="rId15" Type="http://schemas.openxmlformats.org/officeDocument/2006/relationships/image" Target="../media/image40.wmf"/><Relationship Id="rId10" Type="http://schemas.openxmlformats.org/officeDocument/2006/relationships/slide" Target="slide12.xml"/><Relationship Id="rId4" Type="http://schemas.openxmlformats.org/officeDocument/2006/relationships/image" Target="../media/image6.jpeg"/><Relationship Id="rId9" Type="http://schemas.openxmlformats.org/officeDocument/2006/relationships/image" Target="../media/image35.wmf"/><Relationship Id="rId14" Type="http://schemas.openxmlformats.org/officeDocument/2006/relationships/image" Target="../media/image3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6.jpeg"/><Relationship Id="rId7" Type="http://schemas.openxmlformats.org/officeDocument/2006/relationships/image" Target="../media/image43.wmf"/><Relationship Id="rId12" Type="http://schemas.openxmlformats.org/officeDocument/2006/relationships/image" Target="../media/image41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wmf"/><Relationship Id="rId11" Type="http://schemas.openxmlformats.org/officeDocument/2006/relationships/image" Target="../media/image35.wmf"/><Relationship Id="rId5" Type="http://schemas.openxmlformats.org/officeDocument/2006/relationships/image" Target="../media/image38.wmf"/><Relationship Id="rId10" Type="http://schemas.openxmlformats.org/officeDocument/2006/relationships/image" Target="../media/image44.wmf"/><Relationship Id="rId4" Type="http://schemas.openxmlformats.org/officeDocument/2006/relationships/image" Target="../media/image18.wmf"/><Relationship Id="rId9" Type="http://schemas.openxmlformats.org/officeDocument/2006/relationships/image" Target="../media/image3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image" Target="../media/image35.wmf"/><Relationship Id="rId18" Type="http://schemas.openxmlformats.org/officeDocument/2006/relationships/image" Target="../media/image14.wmf"/><Relationship Id="rId3" Type="http://schemas.openxmlformats.org/officeDocument/2006/relationships/audio" Target="../media/audio1.wav"/><Relationship Id="rId7" Type="http://schemas.openxmlformats.org/officeDocument/2006/relationships/image" Target="../media/image45.wmf"/><Relationship Id="rId12" Type="http://schemas.openxmlformats.org/officeDocument/2006/relationships/image" Target="../media/image46.wmf"/><Relationship Id="rId17" Type="http://schemas.openxmlformats.org/officeDocument/2006/relationships/image" Target="../media/image49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3.wmf"/><Relationship Id="rId1" Type="http://schemas.openxmlformats.org/officeDocument/2006/relationships/audio" Target="file:///C:\Documents%20and%20Settings\DeeHannan\Desktop\DeeHannan's%20Music\Music%20ICT.m3u" TargetMode="External"/><Relationship Id="rId6" Type="http://schemas.openxmlformats.org/officeDocument/2006/relationships/slide" Target="slide9.xml"/><Relationship Id="rId11" Type="http://schemas.openxmlformats.org/officeDocument/2006/relationships/slide" Target="slide13.xml"/><Relationship Id="rId5" Type="http://schemas.openxmlformats.org/officeDocument/2006/relationships/image" Target="../media/image12.png"/><Relationship Id="rId15" Type="http://schemas.openxmlformats.org/officeDocument/2006/relationships/image" Target="../media/image48.wmf"/><Relationship Id="rId10" Type="http://schemas.openxmlformats.org/officeDocument/2006/relationships/image" Target="../media/image16.wmf"/><Relationship Id="rId4" Type="http://schemas.openxmlformats.org/officeDocument/2006/relationships/image" Target="../media/image2.jpeg"/><Relationship Id="rId9" Type="http://schemas.openxmlformats.org/officeDocument/2006/relationships/image" Target="../media/image9.wmf"/><Relationship Id="rId14" Type="http://schemas.openxmlformats.org/officeDocument/2006/relationships/image" Target="../media/image4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.jpeg"/><Relationship Id="rId7" Type="http://schemas.openxmlformats.org/officeDocument/2006/relationships/image" Target="../media/image46.wmf"/><Relationship Id="rId12" Type="http://schemas.openxmlformats.org/officeDocument/2006/relationships/image" Target="../media/image45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wmf"/><Relationship Id="rId11" Type="http://schemas.openxmlformats.org/officeDocument/2006/relationships/image" Target="../media/image9.wmf"/><Relationship Id="rId5" Type="http://schemas.openxmlformats.org/officeDocument/2006/relationships/image" Target="../media/image48.wmf"/><Relationship Id="rId10" Type="http://schemas.openxmlformats.org/officeDocument/2006/relationships/image" Target="../media/image17.wmf"/><Relationship Id="rId4" Type="http://schemas.openxmlformats.org/officeDocument/2006/relationships/image" Target="../media/image27.wmf"/><Relationship Id="rId9" Type="http://schemas.openxmlformats.org/officeDocument/2006/relationships/image" Target="../media/image4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8B049"/>
            </a:gs>
            <a:gs pos="8999">
              <a:srgbClr val="B43E85"/>
            </a:gs>
            <a:gs pos="15500">
              <a:srgbClr val="C50849"/>
            </a:gs>
            <a:gs pos="16500">
              <a:srgbClr val="F952A0"/>
            </a:gs>
            <a:gs pos="18500">
              <a:srgbClr val="FEE7F2"/>
            </a:gs>
            <a:gs pos="39500">
              <a:srgbClr val="F8B049"/>
            </a:gs>
            <a:gs pos="43500">
              <a:srgbClr val="F8B049"/>
            </a:gs>
            <a:gs pos="50000">
              <a:srgbClr val="FC9FCB"/>
            </a:gs>
            <a:gs pos="56500">
              <a:srgbClr val="F8B049"/>
            </a:gs>
            <a:gs pos="60501">
              <a:srgbClr val="F8B049"/>
            </a:gs>
            <a:gs pos="81500">
              <a:srgbClr val="FEE7F2"/>
            </a:gs>
            <a:gs pos="83500">
              <a:srgbClr val="F952A0"/>
            </a:gs>
            <a:gs pos="84500">
              <a:srgbClr val="C50849"/>
            </a:gs>
            <a:gs pos="91001">
              <a:srgbClr val="B43E85"/>
            </a:gs>
            <a:gs pos="100000">
              <a:srgbClr val="F8B049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92" name="Group 648"/>
          <p:cNvGrpSpPr>
            <a:grpSpLocks/>
          </p:cNvGrpSpPr>
          <p:nvPr/>
        </p:nvGrpSpPr>
        <p:grpSpPr bwMode="auto">
          <a:xfrm>
            <a:off x="-9525" y="57150"/>
            <a:ext cx="9093200" cy="6778625"/>
            <a:chOff x="-6" y="29"/>
            <a:chExt cx="5728" cy="4270"/>
          </a:xfrm>
        </p:grpSpPr>
        <p:sp>
          <p:nvSpPr>
            <p:cNvPr id="6629" name="AutoShape 485"/>
            <p:cNvSpPr>
              <a:spLocks noChangeArrowheads="1" noChangeShapeType="1"/>
            </p:cNvSpPr>
            <p:nvPr/>
          </p:nvSpPr>
          <p:spPr bwMode="auto">
            <a:xfrm rot="5400000">
              <a:off x="3011" y="1258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32" name="AutoShape 488"/>
            <p:cNvSpPr>
              <a:spLocks noChangeArrowheads="1" noChangeShapeType="1"/>
            </p:cNvSpPr>
            <p:nvPr/>
          </p:nvSpPr>
          <p:spPr bwMode="auto">
            <a:xfrm rot="15780000">
              <a:off x="3283" y="124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33" name="AutoShape 489"/>
            <p:cNvSpPr>
              <a:spLocks noChangeArrowheads="1" noChangeShapeType="1"/>
            </p:cNvSpPr>
            <p:nvPr/>
          </p:nvSpPr>
          <p:spPr bwMode="auto">
            <a:xfrm rot="16620000">
              <a:off x="879" y="3027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37" name="AutoShape 493"/>
            <p:cNvSpPr>
              <a:spLocks noChangeArrowheads="1" noChangeShapeType="1"/>
            </p:cNvSpPr>
            <p:nvPr/>
          </p:nvSpPr>
          <p:spPr bwMode="auto">
            <a:xfrm rot="10380000">
              <a:off x="2789" y="255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39" name="AutoShape 495"/>
            <p:cNvSpPr>
              <a:spLocks noChangeArrowheads="1" noChangeShapeType="1"/>
            </p:cNvSpPr>
            <p:nvPr/>
          </p:nvSpPr>
          <p:spPr bwMode="auto">
            <a:xfrm rot="5820000">
              <a:off x="325" y="1948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40" name="Oval 496"/>
            <p:cNvSpPr>
              <a:spLocks noChangeArrowheads="1" noChangeShapeType="1"/>
            </p:cNvSpPr>
            <p:nvPr/>
          </p:nvSpPr>
          <p:spPr bwMode="auto">
            <a:xfrm>
              <a:off x="612" y="1570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43" name="AutoShape 499"/>
            <p:cNvSpPr>
              <a:spLocks noChangeArrowheads="1" noChangeShapeType="1"/>
            </p:cNvSpPr>
            <p:nvPr/>
          </p:nvSpPr>
          <p:spPr bwMode="auto">
            <a:xfrm rot="5400000">
              <a:off x="2785" y="4114"/>
              <a:ext cx="98" cy="90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44" name="AutoShape 500"/>
            <p:cNvSpPr>
              <a:spLocks noChangeArrowheads="1" noChangeShapeType="1"/>
            </p:cNvSpPr>
            <p:nvPr/>
          </p:nvSpPr>
          <p:spPr bwMode="auto">
            <a:xfrm rot="5400000">
              <a:off x="3375" y="4114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45" name="Oval 501"/>
            <p:cNvSpPr>
              <a:spLocks noChangeArrowheads="1" noChangeShapeType="1"/>
            </p:cNvSpPr>
            <p:nvPr/>
          </p:nvSpPr>
          <p:spPr bwMode="auto">
            <a:xfrm>
              <a:off x="-6" y="2719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47" name="AutoShape 503"/>
            <p:cNvSpPr>
              <a:spLocks noChangeArrowheads="1" noChangeShapeType="1"/>
            </p:cNvSpPr>
            <p:nvPr/>
          </p:nvSpPr>
          <p:spPr bwMode="auto">
            <a:xfrm rot="16200000">
              <a:off x="420" y="2695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48" name="AutoShape 504"/>
            <p:cNvSpPr>
              <a:spLocks noChangeArrowheads="1" noChangeShapeType="1"/>
            </p:cNvSpPr>
            <p:nvPr/>
          </p:nvSpPr>
          <p:spPr bwMode="auto">
            <a:xfrm rot="5400000">
              <a:off x="698" y="2029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49" name="AutoShape 505"/>
            <p:cNvSpPr>
              <a:spLocks noChangeArrowheads="1" noChangeShapeType="1"/>
            </p:cNvSpPr>
            <p:nvPr/>
          </p:nvSpPr>
          <p:spPr bwMode="auto">
            <a:xfrm rot="5400000">
              <a:off x="108" y="2528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50" name="AutoShape 506"/>
            <p:cNvSpPr>
              <a:spLocks noChangeArrowheads="1" noChangeShapeType="1"/>
            </p:cNvSpPr>
            <p:nvPr/>
          </p:nvSpPr>
          <p:spPr bwMode="auto">
            <a:xfrm rot="16200000">
              <a:off x="2694" y="3208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51" name="AutoShape 507"/>
            <p:cNvSpPr>
              <a:spLocks noChangeArrowheads="1" noChangeShapeType="1"/>
            </p:cNvSpPr>
            <p:nvPr/>
          </p:nvSpPr>
          <p:spPr bwMode="auto">
            <a:xfrm rot="15780000">
              <a:off x="660" y="2301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52" name="Oval 508"/>
            <p:cNvSpPr>
              <a:spLocks noChangeArrowheads="1" noChangeShapeType="1"/>
            </p:cNvSpPr>
            <p:nvPr/>
          </p:nvSpPr>
          <p:spPr bwMode="auto">
            <a:xfrm>
              <a:off x="351" y="1931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54" name="Oval 510"/>
            <p:cNvSpPr>
              <a:spLocks noChangeArrowheads="1" noChangeShapeType="1"/>
            </p:cNvSpPr>
            <p:nvPr/>
          </p:nvSpPr>
          <p:spPr bwMode="auto">
            <a:xfrm>
              <a:off x="884" y="1434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55" name="AutoShape 511"/>
            <p:cNvSpPr>
              <a:spLocks noChangeArrowheads="1" noChangeShapeType="1"/>
            </p:cNvSpPr>
            <p:nvPr/>
          </p:nvSpPr>
          <p:spPr bwMode="auto">
            <a:xfrm rot="10380000">
              <a:off x="1066" y="2568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56" name="Oval 512"/>
            <p:cNvSpPr>
              <a:spLocks noChangeArrowheads="1" noChangeShapeType="1"/>
            </p:cNvSpPr>
            <p:nvPr/>
          </p:nvSpPr>
          <p:spPr bwMode="auto">
            <a:xfrm>
              <a:off x="68" y="2341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58" name="Oval 514"/>
            <p:cNvSpPr>
              <a:spLocks noChangeArrowheads="1" noChangeShapeType="1"/>
            </p:cNvSpPr>
            <p:nvPr/>
          </p:nvSpPr>
          <p:spPr bwMode="auto">
            <a:xfrm>
              <a:off x="703" y="2659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59" name="AutoShape 515"/>
            <p:cNvSpPr>
              <a:spLocks noChangeArrowheads="1" noChangeShapeType="1"/>
            </p:cNvSpPr>
            <p:nvPr/>
          </p:nvSpPr>
          <p:spPr bwMode="auto">
            <a:xfrm rot="5820000">
              <a:off x="1105" y="2901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60" name="AutoShape 516"/>
            <p:cNvSpPr>
              <a:spLocks noChangeArrowheads="1" noChangeShapeType="1"/>
            </p:cNvSpPr>
            <p:nvPr/>
          </p:nvSpPr>
          <p:spPr bwMode="auto">
            <a:xfrm rot="4980000">
              <a:off x="144" y="3127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61" name="AutoShape 517"/>
            <p:cNvSpPr>
              <a:spLocks noChangeArrowheads="1" noChangeShapeType="1"/>
            </p:cNvSpPr>
            <p:nvPr/>
          </p:nvSpPr>
          <p:spPr bwMode="auto">
            <a:xfrm rot="5400000">
              <a:off x="699" y="2799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62" name="Oval 518"/>
            <p:cNvSpPr>
              <a:spLocks noChangeArrowheads="1" noChangeShapeType="1"/>
            </p:cNvSpPr>
            <p:nvPr/>
          </p:nvSpPr>
          <p:spPr bwMode="auto">
            <a:xfrm>
              <a:off x="520" y="2469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63" name="AutoShape 519"/>
            <p:cNvSpPr>
              <a:spLocks noChangeArrowheads="1" noChangeShapeType="1"/>
            </p:cNvSpPr>
            <p:nvPr/>
          </p:nvSpPr>
          <p:spPr bwMode="auto">
            <a:xfrm rot="16200000">
              <a:off x="1615" y="2805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64" name="AutoShape 520"/>
            <p:cNvSpPr>
              <a:spLocks noChangeArrowheads="1" noChangeShapeType="1"/>
            </p:cNvSpPr>
            <p:nvPr/>
          </p:nvSpPr>
          <p:spPr bwMode="auto">
            <a:xfrm rot="5400000">
              <a:off x="1467" y="2319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65" name="AutoShape 521"/>
            <p:cNvSpPr>
              <a:spLocks noChangeArrowheads="1" noChangeShapeType="1"/>
            </p:cNvSpPr>
            <p:nvPr/>
          </p:nvSpPr>
          <p:spPr bwMode="auto">
            <a:xfrm rot="5400000">
              <a:off x="1197" y="2256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66" name="AutoShape 522"/>
            <p:cNvSpPr>
              <a:spLocks noChangeArrowheads="1" noChangeShapeType="1"/>
            </p:cNvSpPr>
            <p:nvPr/>
          </p:nvSpPr>
          <p:spPr bwMode="auto">
            <a:xfrm rot="16200000">
              <a:off x="871" y="2660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67" name="AutoShape 523"/>
            <p:cNvSpPr>
              <a:spLocks noChangeArrowheads="1" noChangeShapeType="1"/>
            </p:cNvSpPr>
            <p:nvPr/>
          </p:nvSpPr>
          <p:spPr bwMode="auto">
            <a:xfrm rot="15780000">
              <a:off x="1275" y="2124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68" name="AutoShape 524"/>
            <p:cNvSpPr>
              <a:spLocks noChangeArrowheads="1" noChangeShapeType="1"/>
            </p:cNvSpPr>
            <p:nvPr/>
          </p:nvSpPr>
          <p:spPr bwMode="auto">
            <a:xfrm rot="16620000">
              <a:off x="1560" y="2573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69" name="Oval 525"/>
            <p:cNvSpPr>
              <a:spLocks noChangeArrowheads="1" noChangeShapeType="1"/>
            </p:cNvSpPr>
            <p:nvPr/>
          </p:nvSpPr>
          <p:spPr bwMode="auto">
            <a:xfrm>
              <a:off x="1384" y="2704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70" name="Oval 526"/>
            <p:cNvSpPr>
              <a:spLocks noChangeArrowheads="1" noChangeShapeType="1"/>
            </p:cNvSpPr>
            <p:nvPr/>
          </p:nvSpPr>
          <p:spPr bwMode="auto">
            <a:xfrm>
              <a:off x="588" y="2163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71" name="Oval 527"/>
            <p:cNvSpPr>
              <a:spLocks noChangeArrowheads="1" noChangeShapeType="1"/>
            </p:cNvSpPr>
            <p:nvPr/>
          </p:nvSpPr>
          <p:spPr bwMode="auto">
            <a:xfrm>
              <a:off x="944" y="2444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72" name="AutoShape 528"/>
            <p:cNvSpPr>
              <a:spLocks noChangeArrowheads="1" noChangeShapeType="1"/>
            </p:cNvSpPr>
            <p:nvPr/>
          </p:nvSpPr>
          <p:spPr bwMode="auto">
            <a:xfrm rot="10380000">
              <a:off x="1383" y="2848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73" name="Oval 529"/>
            <p:cNvSpPr>
              <a:spLocks noChangeArrowheads="1" noChangeShapeType="1"/>
            </p:cNvSpPr>
            <p:nvPr/>
          </p:nvSpPr>
          <p:spPr bwMode="auto">
            <a:xfrm>
              <a:off x="1253" y="2501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74" name="AutoShape 530"/>
            <p:cNvSpPr>
              <a:spLocks noChangeArrowheads="1" noChangeShapeType="1"/>
            </p:cNvSpPr>
            <p:nvPr/>
          </p:nvSpPr>
          <p:spPr bwMode="auto">
            <a:xfrm rot="5820000">
              <a:off x="1049" y="2084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75" name="Oval 531"/>
            <p:cNvSpPr>
              <a:spLocks noChangeArrowheads="1" noChangeShapeType="1"/>
            </p:cNvSpPr>
            <p:nvPr/>
          </p:nvSpPr>
          <p:spPr bwMode="auto">
            <a:xfrm>
              <a:off x="1746" y="2432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76" name="AutoShape 532"/>
            <p:cNvSpPr>
              <a:spLocks noChangeArrowheads="1" noChangeShapeType="1"/>
            </p:cNvSpPr>
            <p:nvPr/>
          </p:nvSpPr>
          <p:spPr bwMode="auto">
            <a:xfrm rot="5820000">
              <a:off x="1831" y="3076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77" name="AutoShape 533"/>
            <p:cNvSpPr>
              <a:spLocks noChangeArrowheads="1" noChangeShapeType="1"/>
            </p:cNvSpPr>
            <p:nvPr/>
          </p:nvSpPr>
          <p:spPr bwMode="auto">
            <a:xfrm rot="4980000">
              <a:off x="698" y="2509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79" name="AutoShape 535"/>
            <p:cNvSpPr>
              <a:spLocks noChangeArrowheads="1" noChangeShapeType="1"/>
            </p:cNvSpPr>
            <p:nvPr/>
          </p:nvSpPr>
          <p:spPr bwMode="auto">
            <a:xfrm rot="5400000">
              <a:off x="1652" y="2980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80" name="Oval 536"/>
            <p:cNvSpPr>
              <a:spLocks noChangeArrowheads="1" noChangeShapeType="1"/>
            </p:cNvSpPr>
            <p:nvPr/>
          </p:nvSpPr>
          <p:spPr bwMode="auto">
            <a:xfrm>
              <a:off x="1720" y="2650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82" name="Oval 538"/>
            <p:cNvSpPr>
              <a:spLocks noChangeArrowheads="1" noChangeShapeType="1"/>
            </p:cNvSpPr>
            <p:nvPr/>
          </p:nvSpPr>
          <p:spPr bwMode="auto">
            <a:xfrm>
              <a:off x="1969" y="2847"/>
              <a:ext cx="25" cy="26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83" name="AutoShape 539"/>
            <p:cNvSpPr>
              <a:spLocks noChangeArrowheads="1" noChangeShapeType="1"/>
            </p:cNvSpPr>
            <p:nvPr/>
          </p:nvSpPr>
          <p:spPr bwMode="auto">
            <a:xfrm rot="16200000">
              <a:off x="2261" y="3041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84" name="AutoShape 540"/>
            <p:cNvSpPr>
              <a:spLocks noChangeArrowheads="1" noChangeShapeType="1"/>
            </p:cNvSpPr>
            <p:nvPr/>
          </p:nvSpPr>
          <p:spPr bwMode="auto">
            <a:xfrm rot="4980000">
              <a:off x="2188" y="2950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85" name="AutoShape 541"/>
            <p:cNvSpPr>
              <a:spLocks noChangeArrowheads="1" noChangeShapeType="1"/>
            </p:cNvSpPr>
            <p:nvPr/>
          </p:nvSpPr>
          <p:spPr bwMode="auto">
            <a:xfrm rot="5400000">
              <a:off x="1949" y="2692"/>
              <a:ext cx="78" cy="72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86" name="AutoShape 542"/>
            <p:cNvSpPr>
              <a:spLocks noChangeArrowheads="1" noChangeShapeType="1"/>
            </p:cNvSpPr>
            <p:nvPr/>
          </p:nvSpPr>
          <p:spPr bwMode="auto">
            <a:xfrm rot="15780000">
              <a:off x="2112" y="2738"/>
              <a:ext cx="35" cy="2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87" name="Oval 543"/>
            <p:cNvSpPr>
              <a:spLocks noChangeArrowheads="1" noChangeShapeType="1"/>
            </p:cNvSpPr>
            <p:nvPr/>
          </p:nvSpPr>
          <p:spPr bwMode="auto">
            <a:xfrm>
              <a:off x="2177" y="3249"/>
              <a:ext cx="23" cy="25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88" name="AutoShape 544"/>
            <p:cNvSpPr>
              <a:spLocks noChangeArrowheads="1" noChangeShapeType="1"/>
            </p:cNvSpPr>
            <p:nvPr/>
          </p:nvSpPr>
          <p:spPr bwMode="auto">
            <a:xfrm rot="5400000">
              <a:off x="1382" y="2525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89" name="AutoShape 545"/>
            <p:cNvSpPr>
              <a:spLocks noChangeArrowheads="1" noChangeShapeType="1"/>
            </p:cNvSpPr>
            <p:nvPr/>
          </p:nvSpPr>
          <p:spPr bwMode="auto">
            <a:xfrm rot="5820000">
              <a:off x="1557" y="2786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90" name="AutoShape 546"/>
            <p:cNvSpPr>
              <a:spLocks noChangeArrowheads="1" noChangeShapeType="1"/>
            </p:cNvSpPr>
            <p:nvPr/>
          </p:nvSpPr>
          <p:spPr bwMode="auto">
            <a:xfrm rot="16200000">
              <a:off x="1926" y="3024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91" name="AutoShape 547"/>
            <p:cNvSpPr>
              <a:spLocks noChangeArrowheads="1" noChangeShapeType="1"/>
            </p:cNvSpPr>
            <p:nvPr/>
          </p:nvSpPr>
          <p:spPr bwMode="auto">
            <a:xfrm rot="16200000">
              <a:off x="2018" y="3205"/>
              <a:ext cx="45" cy="44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92" name="AutoShape 548"/>
            <p:cNvSpPr>
              <a:spLocks noChangeArrowheads="1" noChangeShapeType="1"/>
            </p:cNvSpPr>
            <p:nvPr/>
          </p:nvSpPr>
          <p:spPr bwMode="auto">
            <a:xfrm rot="16200000">
              <a:off x="2290" y="3204"/>
              <a:ext cx="45" cy="44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93" name="AutoShape 549"/>
            <p:cNvSpPr>
              <a:spLocks noChangeArrowheads="1" noChangeShapeType="1"/>
            </p:cNvSpPr>
            <p:nvPr/>
          </p:nvSpPr>
          <p:spPr bwMode="auto">
            <a:xfrm rot="16200000">
              <a:off x="1790" y="2751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94" name="AutoShape 550"/>
            <p:cNvSpPr>
              <a:spLocks noChangeArrowheads="1" noChangeShapeType="1"/>
            </p:cNvSpPr>
            <p:nvPr/>
          </p:nvSpPr>
          <p:spPr bwMode="auto">
            <a:xfrm rot="5400000">
              <a:off x="1743" y="2526"/>
              <a:ext cx="78" cy="72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95" name="Oval 551"/>
            <p:cNvSpPr>
              <a:spLocks noChangeArrowheads="1" noChangeShapeType="1"/>
            </p:cNvSpPr>
            <p:nvPr/>
          </p:nvSpPr>
          <p:spPr bwMode="auto">
            <a:xfrm>
              <a:off x="1520" y="2976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96" name="Oval 552"/>
            <p:cNvSpPr>
              <a:spLocks noChangeArrowheads="1" noChangeShapeType="1"/>
            </p:cNvSpPr>
            <p:nvPr/>
          </p:nvSpPr>
          <p:spPr bwMode="auto">
            <a:xfrm>
              <a:off x="1687" y="2248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97" name="AutoShape 553"/>
            <p:cNvSpPr>
              <a:spLocks noChangeArrowheads="1" noChangeShapeType="1"/>
            </p:cNvSpPr>
            <p:nvPr/>
          </p:nvSpPr>
          <p:spPr bwMode="auto">
            <a:xfrm rot="4980000">
              <a:off x="1872" y="2621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98" name="AutoShape 554"/>
            <p:cNvSpPr>
              <a:spLocks noChangeArrowheads="1" noChangeShapeType="1"/>
            </p:cNvSpPr>
            <p:nvPr/>
          </p:nvSpPr>
          <p:spPr bwMode="auto">
            <a:xfrm rot="5400000">
              <a:off x="1518" y="2661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99" name="AutoShape 555"/>
            <p:cNvSpPr>
              <a:spLocks noChangeArrowheads="1" noChangeShapeType="1"/>
            </p:cNvSpPr>
            <p:nvPr/>
          </p:nvSpPr>
          <p:spPr bwMode="auto">
            <a:xfrm rot="5400000">
              <a:off x="973" y="2265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00" name="AutoShape 556"/>
            <p:cNvSpPr>
              <a:spLocks noChangeArrowheads="1" noChangeShapeType="1"/>
            </p:cNvSpPr>
            <p:nvPr/>
          </p:nvSpPr>
          <p:spPr bwMode="auto">
            <a:xfrm rot="5400000">
              <a:off x="111" y="2797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01" name="AutoShape 557"/>
            <p:cNvSpPr>
              <a:spLocks noChangeArrowheads="1" noChangeShapeType="1"/>
            </p:cNvSpPr>
            <p:nvPr/>
          </p:nvSpPr>
          <p:spPr bwMode="auto">
            <a:xfrm rot="5400000">
              <a:off x="429" y="2900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02" name="AutoShape 558"/>
            <p:cNvSpPr>
              <a:spLocks noChangeArrowheads="1" noChangeShapeType="1"/>
            </p:cNvSpPr>
            <p:nvPr/>
          </p:nvSpPr>
          <p:spPr bwMode="auto">
            <a:xfrm rot="5820000">
              <a:off x="335" y="2246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03" name="AutoShape 559"/>
            <p:cNvSpPr>
              <a:spLocks noChangeArrowheads="1" noChangeShapeType="1"/>
            </p:cNvSpPr>
            <p:nvPr/>
          </p:nvSpPr>
          <p:spPr bwMode="auto">
            <a:xfrm rot="5820000">
              <a:off x="280" y="2700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06" name="AutoShape 562"/>
            <p:cNvSpPr>
              <a:spLocks noChangeArrowheads="1" noChangeShapeType="1"/>
            </p:cNvSpPr>
            <p:nvPr/>
          </p:nvSpPr>
          <p:spPr bwMode="auto">
            <a:xfrm rot="5400000">
              <a:off x="3554" y="79"/>
              <a:ext cx="150" cy="137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10" name="AutoShape 566"/>
            <p:cNvSpPr>
              <a:spLocks noChangeArrowheads="1" noChangeShapeType="1"/>
            </p:cNvSpPr>
            <p:nvPr/>
          </p:nvSpPr>
          <p:spPr bwMode="auto">
            <a:xfrm rot="15780000">
              <a:off x="3918" y="1575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11" name="AutoShape 567"/>
            <p:cNvSpPr>
              <a:spLocks noChangeArrowheads="1" noChangeShapeType="1"/>
            </p:cNvSpPr>
            <p:nvPr/>
          </p:nvSpPr>
          <p:spPr bwMode="auto">
            <a:xfrm rot="15780000">
              <a:off x="199" y="1711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12" name="AutoShape 568"/>
            <p:cNvSpPr>
              <a:spLocks noChangeArrowheads="1" noChangeShapeType="1"/>
            </p:cNvSpPr>
            <p:nvPr/>
          </p:nvSpPr>
          <p:spPr bwMode="auto">
            <a:xfrm rot="15780000">
              <a:off x="3102" y="4161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13" name="AutoShape 569"/>
            <p:cNvSpPr>
              <a:spLocks noChangeArrowheads="1" noChangeShapeType="1"/>
            </p:cNvSpPr>
            <p:nvPr/>
          </p:nvSpPr>
          <p:spPr bwMode="auto">
            <a:xfrm rot="5400000">
              <a:off x="474" y="2253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14" name="AutoShape 570"/>
            <p:cNvSpPr>
              <a:spLocks noChangeArrowheads="1" noChangeShapeType="1"/>
            </p:cNvSpPr>
            <p:nvPr/>
          </p:nvSpPr>
          <p:spPr bwMode="auto">
            <a:xfrm rot="10380000">
              <a:off x="292" y="2432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17" name="AutoShape 573"/>
            <p:cNvSpPr>
              <a:spLocks noChangeArrowheads="1" noChangeShapeType="1"/>
            </p:cNvSpPr>
            <p:nvPr/>
          </p:nvSpPr>
          <p:spPr bwMode="auto">
            <a:xfrm rot="16620000">
              <a:off x="3918" y="4070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18" name="AutoShape 574"/>
            <p:cNvSpPr>
              <a:spLocks noChangeArrowheads="1" noChangeShapeType="1"/>
            </p:cNvSpPr>
            <p:nvPr/>
          </p:nvSpPr>
          <p:spPr bwMode="auto">
            <a:xfrm rot="5400000">
              <a:off x="4193" y="2888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22" name="AutoShape 578"/>
            <p:cNvSpPr>
              <a:spLocks noChangeArrowheads="1" noChangeShapeType="1"/>
            </p:cNvSpPr>
            <p:nvPr/>
          </p:nvSpPr>
          <p:spPr bwMode="auto">
            <a:xfrm rot="5400000">
              <a:off x="338" y="1935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24" name="AutoShape 580"/>
            <p:cNvSpPr>
              <a:spLocks noChangeArrowheads="1" noChangeShapeType="1"/>
            </p:cNvSpPr>
            <p:nvPr/>
          </p:nvSpPr>
          <p:spPr bwMode="auto">
            <a:xfrm rot="5400000">
              <a:off x="4237" y="304"/>
              <a:ext cx="98" cy="89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28" name="AutoShape 384"/>
            <p:cNvSpPr>
              <a:spLocks noChangeArrowheads="1" noChangeShapeType="1"/>
            </p:cNvSpPr>
            <p:nvPr/>
          </p:nvSpPr>
          <p:spPr bwMode="auto">
            <a:xfrm rot="16200000">
              <a:off x="2365" y="2307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29" name="AutoShape 385"/>
            <p:cNvSpPr>
              <a:spLocks noChangeArrowheads="1" noChangeShapeType="1"/>
            </p:cNvSpPr>
            <p:nvPr/>
          </p:nvSpPr>
          <p:spPr bwMode="auto">
            <a:xfrm rot="5400000">
              <a:off x="2217" y="1821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30" name="AutoShape 386"/>
            <p:cNvSpPr>
              <a:spLocks noChangeArrowheads="1" noChangeShapeType="1"/>
            </p:cNvSpPr>
            <p:nvPr/>
          </p:nvSpPr>
          <p:spPr bwMode="auto">
            <a:xfrm rot="5400000">
              <a:off x="1497" y="1895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31" name="AutoShape 387"/>
            <p:cNvSpPr>
              <a:spLocks noChangeArrowheads="1" noChangeShapeType="1"/>
            </p:cNvSpPr>
            <p:nvPr/>
          </p:nvSpPr>
          <p:spPr bwMode="auto">
            <a:xfrm rot="16200000">
              <a:off x="1621" y="2162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32" name="AutoShape 388"/>
            <p:cNvSpPr>
              <a:spLocks noChangeArrowheads="1" noChangeShapeType="1"/>
            </p:cNvSpPr>
            <p:nvPr/>
          </p:nvSpPr>
          <p:spPr bwMode="auto">
            <a:xfrm rot="15780000">
              <a:off x="2059" y="1667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33" name="AutoShape 389"/>
            <p:cNvSpPr>
              <a:spLocks noChangeArrowheads="1" noChangeShapeType="1"/>
            </p:cNvSpPr>
            <p:nvPr/>
          </p:nvSpPr>
          <p:spPr bwMode="auto">
            <a:xfrm rot="16620000">
              <a:off x="2310" y="2075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34" name="Oval 390"/>
            <p:cNvSpPr>
              <a:spLocks noChangeArrowheads="1" noChangeShapeType="1"/>
            </p:cNvSpPr>
            <p:nvPr/>
          </p:nvSpPr>
          <p:spPr bwMode="auto">
            <a:xfrm>
              <a:off x="2301" y="1614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35" name="Oval 391"/>
            <p:cNvSpPr>
              <a:spLocks noChangeArrowheads="1" noChangeShapeType="1"/>
            </p:cNvSpPr>
            <p:nvPr/>
          </p:nvSpPr>
          <p:spPr bwMode="auto">
            <a:xfrm>
              <a:off x="1338" y="1665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36" name="Oval 392"/>
            <p:cNvSpPr>
              <a:spLocks noChangeArrowheads="1" noChangeShapeType="1"/>
            </p:cNvSpPr>
            <p:nvPr/>
          </p:nvSpPr>
          <p:spPr bwMode="auto">
            <a:xfrm>
              <a:off x="1694" y="1881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37" name="AutoShape 393"/>
            <p:cNvSpPr>
              <a:spLocks noChangeArrowheads="1" noChangeShapeType="1"/>
            </p:cNvSpPr>
            <p:nvPr/>
          </p:nvSpPr>
          <p:spPr bwMode="auto">
            <a:xfrm rot="10380000">
              <a:off x="1569" y="1697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38" name="Oval 394"/>
            <p:cNvSpPr>
              <a:spLocks noChangeArrowheads="1" noChangeShapeType="1"/>
            </p:cNvSpPr>
            <p:nvPr/>
          </p:nvSpPr>
          <p:spPr bwMode="auto">
            <a:xfrm>
              <a:off x="1928" y="2025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39" name="AutoShape 395"/>
            <p:cNvSpPr>
              <a:spLocks noChangeArrowheads="1" noChangeShapeType="1"/>
            </p:cNvSpPr>
            <p:nvPr/>
          </p:nvSpPr>
          <p:spPr bwMode="auto">
            <a:xfrm rot="5820000">
              <a:off x="1799" y="1586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40" name="Oval 396"/>
            <p:cNvSpPr>
              <a:spLocks noChangeArrowheads="1" noChangeShapeType="1"/>
            </p:cNvSpPr>
            <p:nvPr/>
          </p:nvSpPr>
          <p:spPr bwMode="auto">
            <a:xfrm>
              <a:off x="2496" y="1934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41" name="AutoShape 397"/>
            <p:cNvSpPr>
              <a:spLocks noChangeArrowheads="1" noChangeShapeType="1"/>
            </p:cNvSpPr>
            <p:nvPr/>
          </p:nvSpPr>
          <p:spPr bwMode="auto">
            <a:xfrm rot="5820000">
              <a:off x="2581" y="2578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42" name="AutoShape 398"/>
            <p:cNvSpPr>
              <a:spLocks noChangeArrowheads="1" noChangeShapeType="1"/>
            </p:cNvSpPr>
            <p:nvPr/>
          </p:nvSpPr>
          <p:spPr bwMode="auto">
            <a:xfrm rot="4980000">
              <a:off x="1370" y="2011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43" name="AutoShape 399"/>
            <p:cNvSpPr>
              <a:spLocks noChangeArrowheads="1" noChangeShapeType="1"/>
            </p:cNvSpPr>
            <p:nvPr/>
          </p:nvSpPr>
          <p:spPr bwMode="auto">
            <a:xfrm rot="5400000">
              <a:off x="1924" y="2208"/>
              <a:ext cx="98" cy="90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44" name="AutoShape 400"/>
            <p:cNvSpPr>
              <a:spLocks noChangeArrowheads="1" noChangeShapeType="1"/>
            </p:cNvSpPr>
            <p:nvPr/>
          </p:nvSpPr>
          <p:spPr bwMode="auto">
            <a:xfrm rot="5400000">
              <a:off x="2196" y="2566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45" name="Oval 401"/>
            <p:cNvSpPr>
              <a:spLocks noChangeArrowheads="1" noChangeShapeType="1"/>
            </p:cNvSpPr>
            <p:nvPr/>
          </p:nvSpPr>
          <p:spPr bwMode="auto">
            <a:xfrm>
              <a:off x="2625" y="2357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46" name="AutoShape 402"/>
            <p:cNvSpPr>
              <a:spLocks noChangeArrowheads="1" noChangeShapeType="1"/>
            </p:cNvSpPr>
            <p:nvPr/>
          </p:nvSpPr>
          <p:spPr bwMode="auto">
            <a:xfrm rot="5820000">
              <a:off x="2166" y="2348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47" name="AutoShape 403"/>
            <p:cNvSpPr>
              <a:spLocks noChangeArrowheads="1" noChangeShapeType="1"/>
            </p:cNvSpPr>
            <p:nvPr/>
          </p:nvSpPr>
          <p:spPr bwMode="auto">
            <a:xfrm rot="16200000">
              <a:off x="3046" y="2332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48" name="AutoShape 404"/>
            <p:cNvSpPr>
              <a:spLocks noChangeArrowheads="1" noChangeShapeType="1"/>
            </p:cNvSpPr>
            <p:nvPr/>
          </p:nvSpPr>
          <p:spPr bwMode="auto">
            <a:xfrm rot="5400000">
              <a:off x="3329" y="1667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49" name="AutoShape 405"/>
            <p:cNvSpPr>
              <a:spLocks noChangeArrowheads="1" noChangeShapeType="1"/>
            </p:cNvSpPr>
            <p:nvPr/>
          </p:nvSpPr>
          <p:spPr bwMode="auto">
            <a:xfrm rot="5400000">
              <a:off x="2739" y="2166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50" name="AutoShape 406"/>
            <p:cNvSpPr>
              <a:spLocks noChangeArrowheads="1" noChangeShapeType="1"/>
            </p:cNvSpPr>
            <p:nvPr/>
          </p:nvSpPr>
          <p:spPr bwMode="auto">
            <a:xfrm rot="16200000">
              <a:off x="2739" y="1667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51" name="AutoShape 407"/>
            <p:cNvSpPr>
              <a:spLocks noChangeArrowheads="1" noChangeShapeType="1"/>
            </p:cNvSpPr>
            <p:nvPr/>
          </p:nvSpPr>
          <p:spPr bwMode="auto">
            <a:xfrm rot="15780000">
              <a:off x="3291" y="1939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52" name="Oval 408"/>
            <p:cNvSpPr>
              <a:spLocks noChangeArrowheads="1" noChangeShapeType="1"/>
            </p:cNvSpPr>
            <p:nvPr/>
          </p:nvSpPr>
          <p:spPr bwMode="auto">
            <a:xfrm>
              <a:off x="2982" y="1569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53" name="Oval 409"/>
            <p:cNvSpPr>
              <a:spLocks noChangeArrowheads="1" noChangeShapeType="1"/>
            </p:cNvSpPr>
            <p:nvPr/>
          </p:nvSpPr>
          <p:spPr bwMode="auto">
            <a:xfrm>
              <a:off x="1973" y="1571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54" name="Oval 410"/>
            <p:cNvSpPr>
              <a:spLocks noChangeArrowheads="1" noChangeShapeType="1"/>
            </p:cNvSpPr>
            <p:nvPr/>
          </p:nvSpPr>
          <p:spPr bwMode="auto">
            <a:xfrm>
              <a:off x="2375" y="1836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55" name="AutoShape 411"/>
            <p:cNvSpPr>
              <a:spLocks noChangeArrowheads="1" noChangeShapeType="1"/>
            </p:cNvSpPr>
            <p:nvPr/>
          </p:nvSpPr>
          <p:spPr bwMode="auto">
            <a:xfrm rot="10380000">
              <a:off x="3697" y="2206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56" name="Oval 412"/>
            <p:cNvSpPr>
              <a:spLocks noChangeArrowheads="1" noChangeShapeType="1"/>
            </p:cNvSpPr>
            <p:nvPr/>
          </p:nvSpPr>
          <p:spPr bwMode="auto">
            <a:xfrm>
              <a:off x="2699" y="1979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57" name="AutoShape 413"/>
            <p:cNvSpPr>
              <a:spLocks noChangeArrowheads="1" noChangeShapeType="1"/>
            </p:cNvSpPr>
            <p:nvPr/>
          </p:nvSpPr>
          <p:spPr bwMode="auto">
            <a:xfrm rot="5820000">
              <a:off x="2593" y="1813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58" name="Oval 414"/>
            <p:cNvSpPr>
              <a:spLocks noChangeArrowheads="1" noChangeShapeType="1"/>
            </p:cNvSpPr>
            <p:nvPr/>
          </p:nvSpPr>
          <p:spPr bwMode="auto">
            <a:xfrm>
              <a:off x="3334" y="2297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59" name="AutoShape 415"/>
            <p:cNvSpPr>
              <a:spLocks noChangeArrowheads="1" noChangeShapeType="1"/>
            </p:cNvSpPr>
            <p:nvPr/>
          </p:nvSpPr>
          <p:spPr bwMode="auto">
            <a:xfrm rot="5820000">
              <a:off x="3682" y="2539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60" name="AutoShape 416"/>
            <p:cNvSpPr>
              <a:spLocks noChangeArrowheads="1" noChangeShapeType="1"/>
            </p:cNvSpPr>
            <p:nvPr/>
          </p:nvSpPr>
          <p:spPr bwMode="auto">
            <a:xfrm rot="4980000">
              <a:off x="2075" y="1966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61" name="AutoShape 417"/>
            <p:cNvSpPr>
              <a:spLocks noChangeArrowheads="1" noChangeShapeType="1"/>
            </p:cNvSpPr>
            <p:nvPr/>
          </p:nvSpPr>
          <p:spPr bwMode="auto">
            <a:xfrm rot="5400000">
              <a:off x="3330" y="2437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62" name="Oval 418"/>
            <p:cNvSpPr>
              <a:spLocks noChangeArrowheads="1" noChangeShapeType="1"/>
            </p:cNvSpPr>
            <p:nvPr/>
          </p:nvSpPr>
          <p:spPr bwMode="auto">
            <a:xfrm>
              <a:off x="3151" y="2107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63" name="AutoShape 419"/>
            <p:cNvSpPr>
              <a:spLocks noChangeArrowheads="1" noChangeShapeType="1"/>
            </p:cNvSpPr>
            <p:nvPr/>
          </p:nvSpPr>
          <p:spPr bwMode="auto">
            <a:xfrm rot="16200000">
              <a:off x="4246" y="2443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64" name="AutoShape 420"/>
            <p:cNvSpPr>
              <a:spLocks noChangeArrowheads="1" noChangeShapeType="1"/>
            </p:cNvSpPr>
            <p:nvPr/>
          </p:nvSpPr>
          <p:spPr bwMode="auto">
            <a:xfrm rot="5400000">
              <a:off x="4098" y="1957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65" name="AutoShape 421"/>
            <p:cNvSpPr>
              <a:spLocks noChangeArrowheads="1" noChangeShapeType="1"/>
            </p:cNvSpPr>
            <p:nvPr/>
          </p:nvSpPr>
          <p:spPr bwMode="auto">
            <a:xfrm rot="5400000">
              <a:off x="3782" y="1894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66" name="AutoShape 422"/>
            <p:cNvSpPr>
              <a:spLocks noChangeArrowheads="1" noChangeShapeType="1"/>
            </p:cNvSpPr>
            <p:nvPr/>
          </p:nvSpPr>
          <p:spPr bwMode="auto">
            <a:xfrm rot="16200000">
              <a:off x="3502" y="2298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67" name="AutoShape 423"/>
            <p:cNvSpPr>
              <a:spLocks noChangeArrowheads="1" noChangeShapeType="1"/>
            </p:cNvSpPr>
            <p:nvPr/>
          </p:nvSpPr>
          <p:spPr bwMode="auto">
            <a:xfrm rot="15780000">
              <a:off x="3906" y="1762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68" name="AutoShape 424"/>
            <p:cNvSpPr>
              <a:spLocks noChangeArrowheads="1" noChangeShapeType="1"/>
            </p:cNvSpPr>
            <p:nvPr/>
          </p:nvSpPr>
          <p:spPr bwMode="auto">
            <a:xfrm rot="16620000">
              <a:off x="4191" y="2211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69" name="Oval 425"/>
            <p:cNvSpPr>
              <a:spLocks noChangeArrowheads="1" noChangeShapeType="1"/>
            </p:cNvSpPr>
            <p:nvPr/>
          </p:nvSpPr>
          <p:spPr bwMode="auto">
            <a:xfrm>
              <a:off x="4015" y="2342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70" name="Oval 426"/>
            <p:cNvSpPr>
              <a:spLocks noChangeArrowheads="1" noChangeShapeType="1"/>
            </p:cNvSpPr>
            <p:nvPr/>
          </p:nvSpPr>
          <p:spPr bwMode="auto">
            <a:xfrm>
              <a:off x="3219" y="1801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71" name="Oval 427"/>
            <p:cNvSpPr>
              <a:spLocks noChangeArrowheads="1" noChangeShapeType="1"/>
            </p:cNvSpPr>
            <p:nvPr/>
          </p:nvSpPr>
          <p:spPr bwMode="auto">
            <a:xfrm>
              <a:off x="3575" y="2082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72" name="AutoShape 428"/>
            <p:cNvSpPr>
              <a:spLocks noChangeArrowheads="1" noChangeShapeType="1"/>
            </p:cNvSpPr>
            <p:nvPr/>
          </p:nvSpPr>
          <p:spPr bwMode="auto">
            <a:xfrm rot="10380000">
              <a:off x="3878" y="2478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73" name="Oval 429"/>
            <p:cNvSpPr>
              <a:spLocks noChangeArrowheads="1" noChangeShapeType="1"/>
            </p:cNvSpPr>
            <p:nvPr/>
          </p:nvSpPr>
          <p:spPr bwMode="auto">
            <a:xfrm>
              <a:off x="3884" y="2139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74" name="AutoShape 430"/>
            <p:cNvSpPr>
              <a:spLocks noChangeArrowheads="1" noChangeShapeType="1"/>
            </p:cNvSpPr>
            <p:nvPr/>
          </p:nvSpPr>
          <p:spPr bwMode="auto">
            <a:xfrm rot="5820000">
              <a:off x="3680" y="1722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75" name="Oval 431"/>
            <p:cNvSpPr>
              <a:spLocks noChangeArrowheads="1" noChangeShapeType="1"/>
            </p:cNvSpPr>
            <p:nvPr/>
          </p:nvSpPr>
          <p:spPr bwMode="auto">
            <a:xfrm>
              <a:off x="4377" y="2070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76" name="AutoShape 432"/>
            <p:cNvSpPr>
              <a:spLocks noChangeArrowheads="1" noChangeShapeType="1"/>
            </p:cNvSpPr>
            <p:nvPr/>
          </p:nvSpPr>
          <p:spPr bwMode="auto">
            <a:xfrm rot="5820000">
              <a:off x="4543" y="315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77" name="AutoShape 433"/>
            <p:cNvSpPr>
              <a:spLocks noChangeArrowheads="1" noChangeShapeType="1"/>
            </p:cNvSpPr>
            <p:nvPr/>
          </p:nvSpPr>
          <p:spPr bwMode="auto">
            <a:xfrm rot="4980000">
              <a:off x="3329" y="2147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78" name="AutoShape 434"/>
            <p:cNvSpPr>
              <a:spLocks noChangeArrowheads="1" noChangeShapeType="1"/>
            </p:cNvSpPr>
            <p:nvPr/>
          </p:nvSpPr>
          <p:spPr bwMode="auto">
            <a:xfrm rot="5400000">
              <a:off x="3829" y="2837"/>
              <a:ext cx="98" cy="90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79" name="AutoShape 435"/>
            <p:cNvSpPr>
              <a:spLocks noChangeArrowheads="1" noChangeShapeType="1"/>
            </p:cNvSpPr>
            <p:nvPr/>
          </p:nvSpPr>
          <p:spPr bwMode="auto">
            <a:xfrm rot="5400000">
              <a:off x="4283" y="2656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80" name="Oval 436"/>
            <p:cNvSpPr>
              <a:spLocks noChangeArrowheads="1" noChangeShapeType="1"/>
            </p:cNvSpPr>
            <p:nvPr/>
          </p:nvSpPr>
          <p:spPr bwMode="auto">
            <a:xfrm>
              <a:off x="4351" y="2288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81" name="AutoShape 437"/>
            <p:cNvSpPr>
              <a:spLocks noChangeArrowheads="1" noChangeShapeType="1"/>
            </p:cNvSpPr>
            <p:nvPr/>
          </p:nvSpPr>
          <p:spPr bwMode="auto">
            <a:xfrm rot="5820000">
              <a:off x="4001" y="2492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82" name="Oval 438"/>
            <p:cNvSpPr>
              <a:spLocks noChangeArrowheads="1" noChangeShapeType="1"/>
            </p:cNvSpPr>
            <p:nvPr/>
          </p:nvSpPr>
          <p:spPr bwMode="auto">
            <a:xfrm>
              <a:off x="4600" y="2485"/>
              <a:ext cx="25" cy="26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83" name="AutoShape 439"/>
            <p:cNvSpPr>
              <a:spLocks noChangeArrowheads="1" noChangeShapeType="1"/>
            </p:cNvSpPr>
            <p:nvPr/>
          </p:nvSpPr>
          <p:spPr bwMode="auto">
            <a:xfrm rot="16200000">
              <a:off x="4466" y="121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84" name="AutoShape 440"/>
            <p:cNvSpPr>
              <a:spLocks noChangeArrowheads="1" noChangeShapeType="1"/>
            </p:cNvSpPr>
            <p:nvPr/>
          </p:nvSpPr>
          <p:spPr bwMode="auto">
            <a:xfrm rot="4980000">
              <a:off x="4819" y="2588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85" name="AutoShape 441"/>
            <p:cNvSpPr>
              <a:spLocks noChangeArrowheads="1" noChangeShapeType="1"/>
            </p:cNvSpPr>
            <p:nvPr/>
          </p:nvSpPr>
          <p:spPr bwMode="auto">
            <a:xfrm rot="5400000">
              <a:off x="4580" y="2330"/>
              <a:ext cx="78" cy="72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86" name="AutoShape 442"/>
            <p:cNvSpPr>
              <a:spLocks noChangeArrowheads="1" noChangeShapeType="1"/>
            </p:cNvSpPr>
            <p:nvPr/>
          </p:nvSpPr>
          <p:spPr bwMode="auto">
            <a:xfrm rot="15780000">
              <a:off x="4743" y="2376"/>
              <a:ext cx="35" cy="2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87" name="Oval 443"/>
            <p:cNvSpPr>
              <a:spLocks noChangeArrowheads="1" noChangeShapeType="1"/>
            </p:cNvSpPr>
            <p:nvPr/>
          </p:nvSpPr>
          <p:spPr bwMode="auto">
            <a:xfrm>
              <a:off x="4808" y="2887"/>
              <a:ext cx="23" cy="25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88" name="AutoShape 444"/>
            <p:cNvSpPr>
              <a:spLocks noChangeArrowheads="1" noChangeShapeType="1"/>
            </p:cNvSpPr>
            <p:nvPr/>
          </p:nvSpPr>
          <p:spPr bwMode="auto">
            <a:xfrm rot="5400000">
              <a:off x="4013" y="2163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89" name="AutoShape 445"/>
            <p:cNvSpPr>
              <a:spLocks noChangeArrowheads="1" noChangeShapeType="1"/>
            </p:cNvSpPr>
            <p:nvPr/>
          </p:nvSpPr>
          <p:spPr bwMode="auto">
            <a:xfrm rot="5820000">
              <a:off x="4188" y="2424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90" name="AutoShape 446"/>
            <p:cNvSpPr>
              <a:spLocks noChangeArrowheads="1" noChangeShapeType="1"/>
            </p:cNvSpPr>
            <p:nvPr/>
          </p:nvSpPr>
          <p:spPr bwMode="auto">
            <a:xfrm rot="16200000">
              <a:off x="3558" y="2706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91" name="AutoShape 447"/>
            <p:cNvSpPr>
              <a:spLocks noChangeArrowheads="1" noChangeShapeType="1"/>
            </p:cNvSpPr>
            <p:nvPr/>
          </p:nvSpPr>
          <p:spPr bwMode="auto">
            <a:xfrm rot="16200000">
              <a:off x="4739" y="211"/>
              <a:ext cx="45" cy="44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92" name="AutoShape 448"/>
            <p:cNvSpPr>
              <a:spLocks noChangeArrowheads="1" noChangeShapeType="1"/>
            </p:cNvSpPr>
            <p:nvPr/>
          </p:nvSpPr>
          <p:spPr bwMode="auto">
            <a:xfrm rot="16200000">
              <a:off x="5646" y="1118"/>
              <a:ext cx="45" cy="44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93" name="AutoShape 449"/>
            <p:cNvSpPr>
              <a:spLocks noChangeArrowheads="1" noChangeShapeType="1"/>
            </p:cNvSpPr>
            <p:nvPr/>
          </p:nvSpPr>
          <p:spPr bwMode="auto">
            <a:xfrm rot="16200000">
              <a:off x="4422" y="2389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94" name="AutoShape 450"/>
            <p:cNvSpPr>
              <a:spLocks noChangeArrowheads="1" noChangeShapeType="1"/>
            </p:cNvSpPr>
            <p:nvPr/>
          </p:nvSpPr>
          <p:spPr bwMode="auto">
            <a:xfrm rot="5400000">
              <a:off x="4374" y="2164"/>
              <a:ext cx="78" cy="72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95" name="Oval 451"/>
            <p:cNvSpPr>
              <a:spLocks noChangeArrowheads="1" noChangeShapeType="1"/>
            </p:cNvSpPr>
            <p:nvPr/>
          </p:nvSpPr>
          <p:spPr bwMode="auto">
            <a:xfrm>
              <a:off x="4151" y="2614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96" name="Oval 452"/>
            <p:cNvSpPr>
              <a:spLocks noChangeArrowheads="1" noChangeShapeType="1"/>
            </p:cNvSpPr>
            <p:nvPr/>
          </p:nvSpPr>
          <p:spPr bwMode="auto">
            <a:xfrm>
              <a:off x="4318" y="1886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97" name="AutoShape 453"/>
            <p:cNvSpPr>
              <a:spLocks noChangeArrowheads="1" noChangeShapeType="1"/>
            </p:cNvSpPr>
            <p:nvPr/>
          </p:nvSpPr>
          <p:spPr bwMode="auto">
            <a:xfrm rot="4980000">
              <a:off x="4503" y="2259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98" name="AutoShape 454"/>
            <p:cNvSpPr>
              <a:spLocks noChangeArrowheads="1" noChangeShapeType="1"/>
            </p:cNvSpPr>
            <p:nvPr/>
          </p:nvSpPr>
          <p:spPr bwMode="auto">
            <a:xfrm rot="5400000">
              <a:off x="4149" y="2299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99" name="AutoShape 455"/>
            <p:cNvSpPr>
              <a:spLocks noChangeArrowheads="1" noChangeShapeType="1"/>
            </p:cNvSpPr>
            <p:nvPr/>
          </p:nvSpPr>
          <p:spPr bwMode="auto">
            <a:xfrm rot="5400000">
              <a:off x="3604" y="1903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00" name="AutoShape 456"/>
            <p:cNvSpPr>
              <a:spLocks noChangeArrowheads="1" noChangeShapeType="1"/>
            </p:cNvSpPr>
            <p:nvPr/>
          </p:nvSpPr>
          <p:spPr bwMode="auto">
            <a:xfrm rot="5400000">
              <a:off x="2742" y="2435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01" name="AutoShape 457"/>
            <p:cNvSpPr>
              <a:spLocks noChangeArrowheads="1" noChangeShapeType="1"/>
            </p:cNvSpPr>
            <p:nvPr/>
          </p:nvSpPr>
          <p:spPr bwMode="auto">
            <a:xfrm rot="5400000">
              <a:off x="3060" y="2538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02" name="AutoShape 458"/>
            <p:cNvSpPr>
              <a:spLocks noChangeArrowheads="1" noChangeShapeType="1"/>
            </p:cNvSpPr>
            <p:nvPr/>
          </p:nvSpPr>
          <p:spPr bwMode="auto">
            <a:xfrm rot="5820000">
              <a:off x="2966" y="1884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03" name="AutoShape 459"/>
            <p:cNvSpPr>
              <a:spLocks noChangeArrowheads="1" noChangeShapeType="1"/>
            </p:cNvSpPr>
            <p:nvPr/>
          </p:nvSpPr>
          <p:spPr bwMode="auto">
            <a:xfrm rot="5820000">
              <a:off x="2911" y="2338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04" name="AutoShape 460"/>
            <p:cNvSpPr>
              <a:spLocks noChangeArrowheads="1" noChangeShapeType="1"/>
            </p:cNvSpPr>
            <p:nvPr/>
          </p:nvSpPr>
          <p:spPr bwMode="auto">
            <a:xfrm rot="5820000">
              <a:off x="2593" y="2156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05" name="AutoShape 461"/>
            <p:cNvSpPr>
              <a:spLocks noChangeArrowheads="1" noChangeShapeType="1"/>
            </p:cNvSpPr>
            <p:nvPr/>
          </p:nvSpPr>
          <p:spPr bwMode="auto">
            <a:xfrm rot="5400000">
              <a:off x="1287" y="2167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07" name="AutoShape 463"/>
            <p:cNvSpPr>
              <a:spLocks noChangeArrowheads="1" noChangeShapeType="1"/>
            </p:cNvSpPr>
            <p:nvPr/>
          </p:nvSpPr>
          <p:spPr bwMode="auto">
            <a:xfrm rot="5400000">
              <a:off x="1695" y="2484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08" name="AutoShape 464"/>
            <p:cNvSpPr>
              <a:spLocks noChangeArrowheads="1" noChangeShapeType="1"/>
            </p:cNvSpPr>
            <p:nvPr/>
          </p:nvSpPr>
          <p:spPr bwMode="auto">
            <a:xfrm rot="5400000">
              <a:off x="1922" y="1759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09" name="AutoShape 465"/>
            <p:cNvSpPr>
              <a:spLocks noChangeArrowheads="1" noChangeShapeType="1"/>
            </p:cNvSpPr>
            <p:nvPr/>
          </p:nvSpPr>
          <p:spPr bwMode="auto">
            <a:xfrm rot="5400000">
              <a:off x="2376" y="1623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10" name="AutoShape 466"/>
            <p:cNvSpPr>
              <a:spLocks noChangeArrowheads="1" noChangeShapeType="1"/>
            </p:cNvSpPr>
            <p:nvPr/>
          </p:nvSpPr>
          <p:spPr bwMode="auto">
            <a:xfrm rot="15780000">
              <a:off x="1930" y="2482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11" name="AutoShape 467"/>
            <p:cNvSpPr>
              <a:spLocks noChangeArrowheads="1" noChangeShapeType="1"/>
            </p:cNvSpPr>
            <p:nvPr/>
          </p:nvSpPr>
          <p:spPr bwMode="auto">
            <a:xfrm rot="15780000">
              <a:off x="2603" y="1576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12" name="AutoShape 468"/>
            <p:cNvSpPr>
              <a:spLocks noChangeArrowheads="1" noChangeShapeType="1"/>
            </p:cNvSpPr>
            <p:nvPr/>
          </p:nvSpPr>
          <p:spPr bwMode="auto">
            <a:xfrm rot="15780000">
              <a:off x="1515" y="2393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13" name="AutoShape 469"/>
            <p:cNvSpPr>
              <a:spLocks noChangeArrowheads="1" noChangeShapeType="1"/>
            </p:cNvSpPr>
            <p:nvPr/>
          </p:nvSpPr>
          <p:spPr bwMode="auto">
            <a:xfrm rot="5400000">
              <a:off x="3105" y="1891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14" name="AutoShape 470"/>
            <p:cNvSpPr>
              <a:spLocks noChangeArrowheads="1" noChangeShapeType="1"/>
            </p:cNvSpPr>
            <p:nvPr/>
          </p:nvSpPr>
          <p:spPr bwMode="auto">
            <a:xfrm rot="10380000">
              <a:off x="2923" y="2070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15" name="AutoShape 471"/>
            <p:cNvSpPr>
              <a:spLocks noChangeArrowheads="1" noChangeShapeType="1"/>
            </p:cNvSpPr>
            <p:nvPr/>
          </p:nvSpPr>
          <p:spPr bwMode="auto">
            <a:xfrm rot="5820000">
              <a:off x="1551" y="2658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16" name="AutoShape 472"/>
            <p:cNvSpPr>
              <a:spLocks noChangeArrowheads="1" noChangeShapeType="1"/>
            </p:cNvSpPr>
            <p:nvPr/>
          </p:nvSpPr>
          <p:spPr bwMode="auto">
            <a:xfrm rot="5820000">
              <a:off x="1052" y="1978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17" name="AutoShape 473"/>
            <p:cNvSpPr>
              <a:spLocks noChangeArrowheads="1" noChangeShapeType="1"/>
            </p:cNvSpPr>
            <p:nvPr/>
          </p:nvSpPr>
          <p:spPr bwMode="auto">
            <a:xfrm rot="16620000">
              <a:off x="788" y="1530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18" name="AutoShape 474"/>
            <p:cNvSpPr>
              <a:spLocks noChangeArrowheads="1" noChangeShapeType="1"/>
            </p:cNvSpPr>
            <p:nvPr/>
          </p:nvSpPr>
          <p:spPr bwMode="auto">
            <a:xfrm rot="5400000">
              <a:off x="1427" y="1495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19" name="AutoShape 475"/>
            <p:cNvSpPr>
              <a:spLocks noChangeArrowheads="1" noChangeShapeType="1"/>
            </p:cNvSpPr>
            <p:nvPr/>
          </p:nvSpPr>
          <p:spPr bwMode="auto">
            <a:xfrm rot="16200000">
              <a:off x="108" y="1425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20" name="AutoShape 476"/>
            <p:cNvSpPr>
              <a:spLocks noChangeArrowheads="1" noChangeShapeType="1"/>
            </p:cNvSpPr>
            <p:nvPr/>
          </p:nvSpPr>
          <p:spPr bwMode="auto">
            <a:xfrm rot="5820000">
              <a:off x="190" y="1085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21" name="AutoShape 477"/>
            <p:cNvSpPr>
              <a:spLocks noChangeArrowheads="1" noChangeShapeType="1"/>
            </p:cNvSpPr>
            <p:nvPr/>
          </p:nvSpPr>
          <p:spPr bwMode="auto">
            <a:xfrm rot="15780000">
              <a:off x="1152" y="2164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22" name="AutoShape 478"/>
            <p:cNvSpPr>
              <a:spLocks noChangeArrowheads="1" noChangeShapeType="1"/>
            </p:cNvSpPr>
            <p:nvPr/>
          </p:nvSpPr>
          <p:spPr bwMode="auto">
            <a:xfrm rot="5400000">
              <a:off x="2107" y="1482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23" name="Oval 479"/>
            <p:cNvSpPr>
              <a:spLocks noChangeArrowheads="1" noChangeShapeType="1"/>
            </p:cNvSpPr>
            <p:nvPr/>
          </p:nvSpPr>
          <p:spPr bwMode="auto">
            <a:xfrm>
              <a:off x="765" y="1707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24" name="AutoShape 480"/>
            <p:cNvSpPr>
              <a:spLocks noChangeArrowheads="1" noChangeShapeType="1"/>
            </p:cNvSpPr>
            <p:nvPr/>
          </p:nvSpPr>
          <p:spPr bwMode="auto">
            <a:xfrm rot="5400000">
              <a:off x="1063" y="3109"/>
              <a:ext cx="98" cy="89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625" name="AutoShape 481"/>
            <p:cNvSpPr>
              <a:spLocks noChangeArrowheads="1" noChangeShapeType="1"/>
            </p:cNvSpPr>
            <p:nvPr/>
          </p:nvSpPr>
          <p:spPr bwMode="auto">
            <a:xfrm rot="5400000">
              <a:off x="378" y="1440"/>
              <a:ext cx="150" cy="137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31" name="AutoShape 87"/>
            <p:cNvSpPr>
              <a:spLocks noChangeArrowheads="1" noChangeShapeType="1"/>
            </p:cNvSpPr>
            <p:nvPr/>
          </p:nvSpPr>
          <p:spPr bwMode="auto">
            <a:xfrm rot="16200000">
              <a:off x="2002" y="991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33" name="AutoShape 89"/>
            <p:cNvSpPr>
              <a:spLocks noChangeArrowheads="1" noChangeShapeType="1"/>
            </p:cNvSpPr>
            <p:nvPr/>
          </p:nvSpPr>
          <p:spPr bwMode="auto">
            <a:xfrm rot="5400000">
              <a:off x="198" y="565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34" name="AutoShape 90"/>
            <p:cNvSpPr>
              <a:spLocks noChangeArrowheads="1" noChangeShapeType="1"/>
            </p:cNvSpPr>
            <p:nvPr/>
          </p:nvSpPr>
          <p:spPr bwMode="auto">
            <a:xfrm rot="16200000">
              <a:off x="1258" y="846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35" name="AutoShape 91"/>
            <p:cNvSpPr>
              <a:spLocks noChangeArrowheads="1" noChangeShapeType="1"/>
            </p:cNvSpPr>
            <p:nvPr/>
          </p:nvSpPr>
          <p:spPr bwMode="auto">
            <a:xfrm rot="15780000">
              <a:off x="1696" y="351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36" name="AutoShape 92"/>
            <p:cNvSpPr>
              <a:spLocks noChangeArrowheads="1" noChangeShapeType="1"/>
            </p:cNvSpPr>
            <p:nvPr/>
          </p:nvSpPr>
          <p:spPr bwMode="auto">
            <a:xfrm rot="16620000">
              <a:off x="1947" y="759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37" name="Oval 93"/>
            <p:cNvSpPr>
              <a:spLocks noChangeArrowheads="1" noChangeShapeType="1"/>
            </p:cNvSpPr>
            <p:nvPr/>
          </p:nvSpPr>
          <p:spPr bwMode="auto">
            <a:xfrm>
              <a:off x="1938" y="298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38" name="Oval 94"/>
            <p:cNvSpPr>
              <a:spLocks noChangeArrowheads="1" noChangeShapeType="1"/>
            </p:cNvSpPr>
            <p:nvPr/>
          </p:nvSpPr>
          <p:spPr bwMode="auto">
            <a:xfrm>
              <a:off x="975" y="349"/>
              <a:ext cx="30" cy="34"/>
            </a:xfrm>
            <a:prstGeom prst="ellipse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39" name="Oval 95"/>
            <p:cNvSpPr>
              <a:spLocks noChangeArrowheads="1" noChangeShapeType="1"/>
            </p:cNvSpPr>
            <p:nvPr/>
          </p:nvSpPr>
          <p:spPr bwMode="auto">
            <a:xfrm>
              <a:off x="1331" y="565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40" name="AutoShape 96"/>
            <p:cNvSpPr>
              <a:spLocks noChangeArrowheads="1" noChangeShapeType="1"/>
            </p:cNvSpPr>
            <p:nvPr/>
          </p:nvSpPr>
          <p:spPr bwMode="auto">
            <a:xfrm rot="10380000">
              <a:off x="1206" y="444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41" name="Oval 97"/>
            <p:cNvSpPr>
              <a:spLocks noChangeArrowheads="1" noChangeShapeType="1"/>
            </p:cNvSpPr>
            <p:nvPr/>
          </p:nvSpPr>
          <p:spPr bwMode="auto">
            <a:xfrm>
              <a:off x="1565" y="709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42" name="AutoShape 98"/>
            <p:cNvSpPr>
              <a:spLocks noChangeArrowheads="1" noChangeShapeType="1"/>
            </p:cNvSpPr>
            <p:nvPr/>
          </p:nvSpPr>
          <p:spPr bwMode="auto">
            <a:xfrm rot="5820000">
              <a:off x="1414" y="225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43" name="Oval 99"/>
            <p:cNvSpPr>
              <a:spLocks noChangeArrowheads="1" noChangeShapeType="1"/>
            </p:cNvSpPr>
            <p:nvPr/>
          </p:nvSpPr>
          <p:spPr bwMode="auto">
            <a:xfrm>
              <a:off x="2133" y="618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44" name="AutoShape 100"/>
            <p:cNvSpPr>
              <a:spLocks noChangeArrowheads="1" noChangeShapeType="1"/>
            </p:cNvSpPr>
            <p:nvPr/>
          </p:nvSpPr>
          <p:spPr bwMode="auto">
            <a:xfrm rot="5820000">
              <a:off x="2218" y="1262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45" name="AutoShape 101"/>
            <p:cNvSpPr>
              <a:spLocks noChangeArrowheads="1" noChangeShapeType="1"/>
            </p:cNvSpPr>
            <p:nvPr/>
          </p:nvSpPr>
          <p:spPr bwMode="auto">
            <a:xfrm rot="4980000">
              <a:off x="1007" y="695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46" name="AutoShape 102"/>
            <p:cNvSpPr>
              <a:spLocks noChangeArrowheads="1" noChangeShapeType="1"/>
            </p:cNvSpPr>
            <p:nvPr/>
          </p:nvSpPr>
          <p:spPr bwMode="auto">
            <a:xfrm rot="5400000">
              <a:off x="1470" y="892"/>
              <a:ext cx="98" cy="90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47" name="AutoShape 103"/>
            <p:cNvSpPr>
              <a:spLocks noChangeArrowheads="1" noChangeShapeType="1"/>
            </p:cNvSpPr>
            <p:nvPr/>
          </p:nvSpPr>
          <p:spPr bwMode="auto">
            <a:xfrm rot="5400000">
              <a:off x="1833" y="1250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48" name="Oval 104"/>
            <p:cNvSpPr>
              <a:spLocks noChangeArrowheads="1" noChangeShapeType="1"/>
            </p:cNvSpPr>
            <p:nvPr/>
          </p:nvSpPr>
          <p:spPr bwMode="auto">
            <a:xfrm>
              <a:off x="2262" y="1041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49" name="AutoShape 105"/>
            <p:cNvSpPr>
              <a:spLocks noChangeArrowheads="1" noChangeShapeType="1"/>
            </p:cNvSpPr>
            <p:nvPr/>
          </p:nvSpPr>
          <p:spPr bwMode="auto">
            <a:xfrm rot="5820000">
              <a:off x="1803" y="1032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50" name="AutoShape 106"/>
            <p:cNvSpPr>
              <a:spLocks noChangeArrowheads="1" noChangeShapeType="1"/>
            </p:cNvSpPr>
            <p:nvPr/>
          </p:nvSpPr>
          <p:spPr bwMode="auto">
            <a:xfrm rot="16200000">
              <a:off x="2683" y="946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51" name="AutoShape 107"/>
            <p:cNvSpPr>
              <a:spLocks noChangeArrowheads="1" noChangeShapeType="1"/>
            </p:cNvSpPr>
            <p:nvPr/>
          </p:nvSpPr>
          <p:spPr bwMode="auto">
            <a:xfrm rot="5400000">
              <a:off x="2966" y="351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52" name="AutoShape 108"/>
            <p:cNvSpPr>
              <a:spLocks noChangeArrowheads="1" noChangeShapeType="1"/>
            </p:cNvSpPr>
            <p:nvPr/>
          </p:nvSpPr>
          <p:spPr bwMode="auto">
            <a:xfrm rot="5400000">
              <a:off x="2376" y="850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53" name="AutoShape 109"/>
            <p:cNvSpPr>
              <a:spLocks noChangeArrowheads="1" noChangeShapeType="1"/>
            </p:cNvSpPr>
            <p:nvPr/>
          </p:nvSpPr>
          <p:spPr bwMode="auto">
            <a:xfrm rot="16200000">
              <a:off x="2331" y="382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54" name="AutoShape 110"/>
            <p:cNvSpPr>
              <a:spLocks noChangeArrowheads="1" noChangeShapeType="1"/>
            </p:cNvSpPr>
            <p:nvPr/>
          </p:nvSpPr>
          <p:spPr bwMode="auto">
            <a:xfrm rot="15780000">
              <a:off x="2928" y="623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55" name="Oval 111"/>
            <p:cNvSpPr>
              <a:spLocks noChangeArrowheads="1" noChangeShapeType="1"/>
            </p:cNvSpPr>
            <p:nvPr/>
          </p:nvSpPr>
          <p:spPr bwMode="auto">
            <a:xfrm>
              <a:off x="2619" y="253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56" name="Oval 112"/>
            <p:cNvSpPr>
              <a:spLocks noChangeArrowheads="1" noChangeShapeType="1"/>
            </p:cNvSpPr>
            <p:nvPr/>
          </p:nvSpPr>
          <p:spPr bwMode="auto">
            <a:xfrm>
              <a:off x="1610" y="255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57" name="Oval 113"/>
            <p:cNvSpPr>
              <a:spLocks noChangeArrowheads="1" noChangeShapeType="1"/>
            </p:cNvSpPr>
            <p:nvPr/>
          </p:nvSpPr>
          <p:spPr bwMode="auto">
            <a:xfrm>
              <a:off x="2012" y="520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58" name="AutoShape 114"/>
            <p:cNvSpPr>
              <a:spLocks noChangeArrowheads="1" noChangeShapeType="1"/>
            </p:cNvSpPr>
            <p:nvPr/>
          </p:nvSpPr>
          <p:spPr bwMode="auto">
            <a:xfrm rot="10380000">
              <a:off x="3334" y="890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59" name="Oval 115"/>
            <p:cNvSpPr>
              <a:spLocks noChangeArrowheads="1" noChangeShapeType="1"/>
            </p:cNvSpPr>
            <p:nvPr/>
          </p:nvSpPr>
          <p:spPr bwMode="auto">
            <a:xfrm>
              <a:off x="2336" y="663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60" name="AutoShape 116"/>
            <p:cNvSpPr>
              <a:spLocks noChangeArrowheads="1" noChangeShapeType="1"/>
            </p:cNvSpPr>
            <p:nvPr/>
          </p:nvSpPr>
          <p:spPr bwMode="auto">
            <a:xfrm rot="5820000">
              <a:off x="2230" y="497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61" name="Oval 117"/>
            <p:cNvSpPr>
              <a:spLocks noChangeArrowheads="1" noChangeShapeType="1"/>
            </p:cNvSpPr>
            <p:nvPr/>
          </p:nvSpPr>
          <p:spPr bwMode="auto">
            <a:xfrm>
              <a:off x="2971" y="981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62" name="AutoShape 118"/>
            <p:cNvSpPr>
              <a:spLocks noChangeArrowheads="1" noChangeShapeType="1"/>
            </p:cNvSpPr>
            <p:nvPr/>
          </p:nvSpPr>
          <p:spPr bwMode="auto">
            <a:xfrm rot="5820000">
              <a:off x="3319" y="1223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63" name="AutoShape 119"/>
            <p:cNvSpPr>
              <a:spLocks noChangeArrowheads="1" noChangeShapeType="1"/>
            </p:cNvSpPr>
            <p:nvPr/>
          </p:nvSpPr>
          <p:spPr bwMode="auto">
            <a:xfrm rot="4980000">
              <a:off x="1712" y="650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64" name="AutoShape 120"/>
            <p:cNvSpPr>
              <a:spLocks noChangeArrowheads="1" noChangeShapeType="1"/>
            </p:cNvSpPr>
            <p:nvPr/>
          </p:nvSpPr>
          <p:spPr bwMode="auto">
            <a:xfrm rot="5400000">
              <a:off x="2967" y="1121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65" name="Oval 121"/>
            <p:cNvSpPr>
              <a:spLocks noChangeArrowheads="1" noChangeShapeType="1"/>
            </p:cNvSpPr>
            <p:nvPr/>
          </p:nvSpPr>
          <p:spPr bwMode="auto">
            <a:xfrm>
              <a:off x="2788" y="791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66" name="AutoShape 122"/>
            <p:cNvSpPr>
              <a:spLocks noChangeArrowheads="1" noChangeShapeType="1"/>
            </p:cNvSpPr>
            <p:nvPr/>
          </p:nvSpPr>
          <p:spPr bwMode="auto">
            <a:xfrm rot="16200000">
              <a:off x="3883" y="1127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67" name="AutoShape 123"/>
            <p:cNvSpPr>
              <a:spLocks noChangeArrowheads="1" noChangeShapeType="1"/>
            </p:cNvSpPr>
            <p:nvPr/>
          </p:nvSpPr>
          <p:spPr bwMode="auto">
            <a:xfrm rot="5400000">
              <a:off x="3735" y="641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69" name="AutoShape 125"/>
            <p:cNvSpPr>
              <a:spLocks noChangeArrowheads="1" noChangeShapeType="1"/>
            </p:cNvSpPr>
            <p:nvPr/>
          </p:nvSpPr>
          <p:spPr bwMode="auto">
            <a:xfrm rot="16200000">
              <a:off x="3139" y="982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70" name="AutoShape 126"/>
            <p:cNvSpPr>
              <a:spLocks noChangeArrowheads="1" noChangeShapeType="1"/>
            </p:cNvSpPr>
            <p:nvPr/>
          </p:nvSpPr>
          <p:spPr bwMode="auto">
            <a:xfrm rot="15780000">
              <a:off x="3543" y="446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71" name="AutoShape 127"/>
            <p:cNvSpPr>
              <a:spLocks noChangeArrowheads="1" noChangeShapeType="1"/>
            </p:cNvSpPr>
            <p:nvPr/>
          </p:nvSpPr>
          <p:spPr bwMode="auto">
            <a:xfrm rot="16620000">
              <a:off x="3828" y="895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72" name="Oval 128"/>
            <p:cNvSpPr>
              <a:spLocks noChangeArrowheads="1" noChangeShapeType="1"/>
            </p:cNvSpPr>
            <p:nvPr/>
          </p:nvSpPr>
          <p:spPr bwMode="auto">
            <a:xfrm>
              <a:off x="3652" y="1026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73" name="Oval 129"/>
            <p:cNvSpPr>
              <a:spLocks noChangeArrowheads="1" noChangeShapeType="1"/>
            </p:cNvSpPr>
            <p:nvPr/>
          </p:nvSpPr>
          <p:spPr bwMode="auto">
            <a:xfrm>
              <a:off x="2856" y="485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74" name="Oval 130"/>
            <p:cNvSpPr>
              <a:spLocks noChangeArrowheads="1" noChangeShapeType="1"/>
            </p:cNvSpPr>
            <p:nvPr/>
          </p:nvSpPr>
          <p:spPr bwMode="auto">
            <a:xfrm>
              <a:off x="3212" y="766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75" name="AutoShape 131"/>
            <p:cNvSpPr>
              <a:spLocks noChangeArrowheads="1" noChangeShapeType="1"/>
            </p:cNvSpPr>
            <p:nvPr/>
          </p:nvSpPr>
          <p:spPr bwMode="auto">
            <a:xfrm rot="10380000">
              <a:off x="3515" y="1162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76" name="Oval 132"/>
            <p:cNvSpPr>
              <a:spLocks noChangeArrowheads="1" noChangeShapeType="1"/>
            </p:cNvSpPr>
            <p:nvPr/>
          </p:nvSpPr>
          <p:spPr bwMode="auto">
            <a:xfrm>
              <a:off x="3521" y="823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77" name="AutoShape 133"/>
            <p:cNvSpPr>
              <a:spLocks noChangeArrowheads="1" noChangeShapeType="1"/>
            </p:cNvSpPr>
            <p:nvPr/>
          </p:nvSpPr>
          <p:spPr bwMode="auto">
            <a:xfrm rot="5820000">
              <a:off x="3317" y="406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78" name="Oval 134"/>
            <p:cNvSpPr>
              <a:spLocks noChangeArrowheads="1" noChangeShapeType="1"/>
            </p:cNvSpPr>
            <p:nvPr/>
          </p:nvSpPr>
          <p:spPr bwMode="auto">
            <a:xfrm>
              <a:off x="4014" y="754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79" name="AutoShape 135"/>
            <p:cNvSpPr>
              <a:spLocks noChangeArrowheads="1" noChangeShapeType="1"/>
            </p:cNvSpPr>
            <p:nvPr/>
          </p:nvSpPr>
          <p:spPr bwMode="auto">
            <a:xfrm rot="5820000">
              <a:off x="4099" y="1398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80" name="AutoShape 136"/>
            <p:cNvSpPr>
              <a:spLocks noChangeArrowheads="1" noChangeShapeType="1"/>
            </p:cNvSpPr>
            <p:nvPr/>
          </p:nvSpPr>
          <p:spPr bwMode="auto">
            <a:xfrm rot="4980000">
              <a:off x="2966" y="831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81" name="AutoShape 137"/>
            <p:cNvSpPr>
              <a:spLocks noChangeArrowheads="1" noChangeShapeType="1"/>
            </p:cNvSpPr>
            <p:nvPr/>
          </p:nvSpPr>
          <p:spPr bwMode="auto">
            <a:xfrm rot="5400000">
              <a:off x="3421" y="985"/>
              <a:ext cx="98" cy="90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82" name="AutoShape 138"/>
            <p:cNvSpPr>
              <a:spLocks noChangeArrowheads="1" noChangeShapeType="1"/>
            </p:cNvSpPr>
            <p:nvPr/>
          </p:nvSpPr>
          <p:spPr bwMode="auto">
            <a:xfrm rot="5400000">
              <a:off x="3920" y="1302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83" name="Oval 139"/>
            <p:cNvSpPr>
              <a:spLocks noChangeArrowheads="1" noChangeShapeType="1"/>
            </p:cNvSpPr>
            <p:nvPr/>
          </p:nvSpPr>
          <p:spPr bwMode="auto">
            <a:xfrm>
              <a:off x="3988" y="972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84" name="AutoShape 140"/>
            <p:cNvSpPr>
              <a:spLocks noChangeArrowheads="1" noChangeShapeType="1"/>
            </p:cNvSpPr>
            <p:nvPr/>
          </p:nvSpPr>
          <p:spPr bwMode="auto">
            <a:xfrm rot="5820000">
              <a:off x="3638" y="1176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85" name="Oval 141"/>
            <p:cNvSpPr>
              <a:spLocks noChangeArrowheads="1" noChangeShapeType="1"/>
            </p:cNvSpPr>
            <p:nvPr/>
          </p:nvSpPr>
          <p:spPr bwMode="auto">
            <a:xfrm>
              <a:off x="4237" y="1169"/>
              <a:ext cx="25" cy="26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86" name="AutoShape 142"/>
            <p:cNvSpPr>
              <a:spLocks noChangeArrowheads="1" noChangeShapeType="1"/>
            </p:cNvSpPr>
            <p:nvPr/>
          </p:nvSpPr>
          <p:spPr bwMode="auto">
            <a:xfrm rot="16200000">
              <a:off x="4529" y="1363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87" name="AutoShape 143"/>
            <p:cNvSpPr>
              <a:spLocks noChangeArrowheads="1" noChangeShapeType="1"/>
            </p:cNvSpPr>
            <p:nvPr/>
          </p:nvSpPr>
          <p:spPr bwMode="auto">
            <a:xfrm rot="4980000">
              <a:off x="4456" y="1272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88" name="AutoShape 144"/>
            <p:cNvSpPr>
              <a:spLocks noChangeArrowheads="1" noChangeShapeType="1"/>
            </p:cNvSpPr>
            <p:nvPr/>
          </p:nvSpPr>
          <p:spPr bwMode="auto">
            <a:xfrm rot="5400000">
              <a:off x="4217" y="1014"/>
              <a:ext cx="78" cy="72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89" name="AutoShape 145"/>
            <p:cNvSpPr>
              <a:spLocks noChangeArrowheads="1" noChangeShapeType="1"/>
            </p:cNvSpPr>
            <p:nvPr/>
          </p:nvSpPr>
          <p:spPr bwMode="auto">
            <a:xfrm rot="15780000">
              <a:off x="4380" y="1060"/>
              <a:ext cx="35" cy="2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90" name="Oval 146"/>
            <p:cNvSpPr>
              <a:spLocks noChangeArrowheads="1" noChangeShapeType="1"/>
            </p:cNvSpPr>
            <p:nvPr/>
          </p:nvSpPr>
          <p:spPr bwMode="auto">
            <a:xfrm>
              <a:off x="4445" y="1571"/>
              <a:ext cx="23" cy="25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91" name="AutoShape 147"/>
            <p:cNvSpPr>
              <a:spLocks noChangeArrowheads="1" noChangeShapeType="1"/>
            </p:cNvSpPr>
            <p:nvPr/>
          </p:nvSpPr>
          <p:spPr bwMode="auto">
            <a:xfrm rot="5400000">
              <a:off x="3650" y="847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92" name="AutoShape 148"/>
            <p:cNvSpPr>
              <a:spLocks noChangeArrowheads="1" noChangeShapeType="1"/>
            </p:cNvSpPr>
            <p:nvPr/>
          </p:nvSpPr>
          <p:spPr bwMode="auto">
            <a:xfrm rot="5820000">
              <a:off x="3825" y="1108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93" name="AutoShape 149"/>
            <p:cNvSpPr>
              <a:spLocks noChangeArrowheads="1" noChangeShapeType="1"/>
            </p:cNvSpPr>
            <p:nvPr/>
          </p:nvSpPr>
          <p:spPr bwMode="auto">
            <a:xfrm rot="16200000">
              <a:off x="4194" y="1346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94" name="AutoShape 150"/>
            <p:cNvSpPr>
              <a:spLocks noChangeArrowheads="1" noChangeShapeType="1"/>
            </p:cNvSpPr>
            <p:nvPr/>
          </p:nvSpPr>
          <p:spPr bwMode="auto">
            <a:xfrm rot="16200000">
              <a:off x="4286" y="1527"/>
              <a:ext cx="45" cy="44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95" name="AutoShape 151"/>
            <p:cNvSpPr>
              <a:spLocks noChangeArrowheads="1" noChangeShapeType="1"/>
            </p:cNvSpPr>
            <p:nvPr/>
          </p:nvSpPr>
          <p:spPr bwMode="auto">
            <a:xfrm rot="16200000">
              <a:off x="4558" y="1526"/>
              <a:ext cx="45" cy="44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96" name="AutoShape 152"/>
            <p:cNvSpPr>
              <a:spLocks noChangeArrowheads="1" noChangeShapeType="1"/>
            </p:cNvSpPr>
            <p:nvPr/>
          </p:nvSpPr>
          <p:spPr bwMode="auto">
            <a:xfrm rot="16200000">
              <a:off x="4059" y="1073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97" name="AutoShape 153"/>
            <p:cNvSpPr>
              <a:spLocks noChangeArrowheads="1" noChangeShapeType="1"/>
            </p:cNvSpPr>
            <p:nvPr/>
          </p:nvSpPr>
          <p:spPr bwMode="auto">
            <a:xfrm rot="5400000">
              <a:off x="4011" y="848"/>
              <a:ext cx="78" cy="72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98" name="Oval 154"/>
            <p:cNvSpPr>
              <a:spLocks noChangeArrowheads="1" noChangeShapeType="1"/>
            </p:cNvSpPr>
            <p:nvPr/>
          </p:nvSpPr>
          <p:spPr bwMode="auto">
            <a:xfrm>
              <a:off x="3788" y="1298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299" name="Oval 155"/>
            <p:cNvSpPr>
              <a:spLocks noChangeArrowheads="1" noChangeShapeType="1"/>
            </p:cNvSpPr>
            <p:nvPr/>
          </p:nvSpPr>
          <p:spPr bwMode="auto">
            <a:xfrm>
              <a:off x="3955" y="570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00" name="AutoShape 156"/>
            <p:cNvSpPr>
              <a:spLocks noChangeArrowheads="1" noChangeShapeType="1"/>
            </p:cNvSpPr>
            <p:nvPr/>
          </p:nvSpPr>
          <p:spPr bwMode="auto">
            <a:xfrm rot="4980000">
              <a:off x="4140" y="943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01" name="AutoShape 157"/>
            <p:cNvSpPr>
              <a:spLocks noChangeArrowheads="1" noChangeShapeType="1"/>
            </p:cNvSpPr>
            <p:nvPr/>
          </p:nvSpPr>
          <p:spPr bwMode="auto">
            <a:xfrm rot="5400000">
              <a:off x="3786" y="983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02" name="AutoShape 158"/>
            <p:cNvSpPr>
              <a:spLocks noChangeArrowheads="1" noChangeShapeType="1"/>
            </p:cNvSpPr>
            <p:nvPr/>
          </p:nvSpPr>
          <p:spPr bwMode="auto">
            <a:xfrm rot="5400000">
              <a:off x="3241" y="587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03" name="AutoShape 159"/>
            <p:cNvSpPr>
              <a:spLocks noChangeArrowheads="1" noChangeShapeType="1"/>
            </p:cNvSpPr>
            <p:nvPr/>
          </p:nvSpPr>
          <p:spPr bwMode="auto">
            <a:xfrm rot="5400000">
              <a:off x="2379" y="1119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04" name="AutoShape 160"/>
            <p:cNvSpPr>
              <a:spLocks noChangeArrowheads="1" noChangeShapeType="1"/>
            </p:cNvSpPr>
            <p:nvPr/>
          </p:nvSpPr>
          <p:spPr bwMode="auto">
            <a:xfrm rot="5400000">
              <a:off x="2697" y="1222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05" name="AutoShape 161"/>
            <p:cNvSpPr>
              <a:spLocks noChangeArrowheads="1" noChangeShapeType="1"/>
            </p:cNvSpPr>
            <p:nvPr/>
          </p:nvSpPr>
          <p:spPr bwMode="auto">
            <a:xfrm rot="5820000">
              <a:off x="2603" y="568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06" name="AutoShape 162"/>
            <p:cNvSpPr>
              <a:spLocks noChangeArrowheads="1" noChangeShapeType="1"/>
            </p:cNvSpPr>
            <p:nvPr/>
          </p:nvSpPr>
          <p:spPr bwMode="auto">
            <a:xfrm rot="5820000">
              <a:off x="2548" y="1022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07" name="AutoShape 163"/>
            <p:cNvSpPr>
              <a:spLocks noChangeArrowheads="1" noChangeShapeType="1"/>
            </p:cNvSpPr>
            <p:nvPr/>
          </p:nvSpPr>
          <p:spPr bwMode="auto">
            <a:xfrm rot="5820000">
              <a:off x="2230" y="840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08" name="AutoShape 164"/>
            <p:cNvSpPr>
              <a:spLocks noChangeArrowheads="1" noChangeShapeType="1"/>
            </p:cNvSpPr>
            <p:nvPr/>
          </p:nvSpPr>
          <p:spPr bwMode="auto">
            <a:xfrm rot="5400000">
              <a:off x="924" y="851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09" name="AutoShape 165"/>
            <p:cNvSpPr>
              <a:spLocks noChangeArrowheads="1" noChangeShapeType="1"/>
            </p:cNvSpPr>
            <p:nvPr/>
          </p:nvSpPr>
          <p:spPr bwMode="auto">
            <a:xfrm rot="5400000">
              <a:off x="788" y="397"/>
              <a:ext cx="150" cy="137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10" name="AutoShape 166"/>
            <p:cNvSpPr>
              <a:spLocks noChangeArrowheads="1" noChangeShapeType="1"/>
            </p:cNvSpPr>
            <p:nvPr/>
          </p:nvSpPr>
          <p:spPr bwMode="auto">
            <a:xfrm rot="5400000">
              <a:off x="1332" y="1168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11" name="AutoShape 167"/>
            <p:cNvSpPr>
              <a:spLocks noChangeArrowheads="1" noChangeShapeType="1"/>
            </p:cNvSpPr>
            <p:nvPr/>
          </p:nvSpPr>
          <p:spPr bwMode="auto">
            <a:xfrm rot="5400000">
              <a:off x="1468" y="443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12" name="AutoShape 168"/>
            <p:cNvSpPr>
              <a:spLocks noChangeArrowheads="1" noChangeShapeType="1"/>
            </p:cNvSpPr>
            <p:nvPr/>
          </p:nvSpPr>
          <p:spPr bwMode="auto">
            <a:xfrm rot="5400000">
              <a:off x="2012" y="170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13" name="AutoShape 169"/>
            <p:cNvSpPr>
              <a:spLocks noChangeArrowheads="1" noChangeShapeType="1"/>
            </p:cNvSpPr>
            <p:nvPr/>
          </p:nvSpPr>
          <p:spPr bwMode="auto">
            <a:xfrm rot="15780000">
              <a:off x="1567" y="1166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14" name="AutoShape 170"/>
            <p:cNvSpPr>
              <a:spLocks noChangeArrowheads="1" noChangeShapeType="1"/>
            </p:cNvSpPr>
            <p:nvPr/>
          </p:nvSpPr>
          <p:spPr bwMode="auto">
            <a:xfrm rot="15780000">
              <a:off x="2240" y="260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15" name="AutoShape 171"/>
            <p:cNvSpPr>
              <a:spLocks noChangeArrowheads="1" noChangeShapeType="1"/>
            </p:cNvSpPr>
            <p:nvPr/>
          </p:nvSpPr>
          <p:spPr bwMode="auto">
            <a:xfrm rot="15780000">
              <a:off x="1152" y="1077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16" name="AutoShape 172"/>
            <p:cNvSpPr>
              <a:spLocks noChangeArrowheads="1" noChangeShapeType="1"/>
            </p:cNvSpPr>
            <p:nvPr/>
          </p:nvSpPr>
          <p:spPr bwMode="auto">
            <a:xfrm rot="5400000">
              <a:off x="2742" y="575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17" name="AutoShape 173"/>
            <p:cNvSpPr>
              <a:spLocks noChangeArrowheads="1" noChangeShapeType="1"/>
            </p:cNvSpPr>
            <p:nvPr/>
          </p:nvSpPr>
          <p:spPr bwMode="auto">
            <a:xfrm rot="10380000">
              <a:off x="2560" y="754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18" name="AutoShape 174"/>
            <p:cNvSpPr>
              <a:spLocks noChangeArrowheads="1" noChangeShapeType="1"/>
            </p:cNvSpPr>
            <p:nvPr/>
          </p:nvSpPr>
          <p:spPr bwMode="auto">
            <a:xfrm rot="5820000">
              <a:off x="1188" y="1342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19" name="AutoShape 175"/>
            <p:cNvSpPr>
              <a:spLocks noChangeArrowheads="1" noChangeShapeType="1"/>
            </p:cNvSpPr>
            <p:nvPr/>
          </p:nvSpPr>
          <p:spPr bwMode="auto">
            <a:xfrm rot="5820000">
              <a:off x="689" y="662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20" name="AutoShape 176"/>
            <p:cNvSpPr>
              <a:spLocks noChangeArrowheads="1" noChangeShapeType="1"/>
            </p:cNvSpPr>
            <p:nvPr/>
          </p:nvSpPr>
          <p:spPr bwMode="auto">
            <a:xfrm rot="16620000">
              <a:off x="607" y="396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21" name="AutoShape 177"/>
            <p:cNvSpPr>
              <a:spLocks noChangeArrowheads="1" noChangeShapeType="1"/>
            </p:cNvSpPr>
            <p:nvPr/>
          </p:nvSpPr>
          <p:spPr bwMode="auto">
            <a:xfrm rot="5400000">
              <a:off x="1064" y="179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22" name="AutoShape 178"/>
            <p:cNvSpPr>
              <a:spLocks noChangeArrowheads="1" noChangeShapeType="1"/>
            </p:cNvSpPr>
            <p:nvPr/>
          </p:nvSpPr>
          <p:spPr bwMode="auto">
            <a:xfrm rot="16200000">
              <a:off x="557" y="124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23" name="AutoShape 179"/>
            <p:cNvSpPr>
              <a:spLocks noChangeArrowheads="1" noChangeShapeType="1"/>
            </p:cNvSpPr>
            <p:nvPr/>
          </p:nvSpPr>
          <p:spPr bwMode="auto">
            <a:xfrm rot="5820000">
              <a:off x="825" y="224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24" name="AutoShape 180"/>
            <p:cNvSpPr>
              <a:spLocks noChangeArrowheads="1" noChangeShapeType="1"/>
            </p:cNvSpPr>
            <p:nvPr/>
          </p:nvSpPr>
          <p:spPr bwMode="auto">
            <a:xfrm rot="15780000">
              <a:off x="789" y="848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25" name="AutoShape 181"/>
            <p:cNvSpPr>
              <a:spLocks noChangeArrowheads="1" noChangeShapeType="1"/>
            </p:cNvSpPr>
            <p:nvPr/>
          </p:nvSpPr>
          <p:spPr bwMode="auto">
            <a:xfrm rot="5400000">
              <a:off x="1744" y="166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26" name="Oval 182"/>
            <p:cNvSpPr>
              <a:spLocks noChangeArrowheads="1" noChangeShapeType="1"/>
            </p:cNvSpPr>
            <p:nvPr/>
          </p:nvSpPr>
          <p:spPr bwMode="auto">
            <a:xfrm>
              <a:off x="402" y="391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27" name="AutoShape 183"/>
            <p:cNvSpPr>
              <a:spLocks noChangeArrowheads="1" noChangeShapeType="1"/>
            </p:cNvSpPr>
            <p:nvPr/>
          </p:nvSpPr>
          <p:spPr bwMode="auto">
            <a:xfrm rot="5400000">
              <a:off x="1063" y="1529"/>
              <a:ext cx="98" cy="89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28" name="AutoShape 184"/>
            <p:cNvSpPr>
              <a:spLocks noChangeArrowheads="1" noChangeShapeType="1"/>
            </p:cNvSpPr>
            <p:nvPr/>
          </p:nvSpPr>
          <p:spPr bwMode="auto">
            <a:xfrm rot="5400000">
              <a:off x="107" y="216"/>
              <a:ext cx="150" cy="137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30" name="AutoShape 186"/>
            <p:cNvSpPr>
              <a:spLocks noChangeArrowheads="1" noChangeShapeType="1"/>
            </p:cNvSpPr>
            <p:nvPr/>
          </p:nvSpPr>
          <p:spPr bwMode="auto">
            <a:xfrm rot="25945792">
              <a:off x="2275" y="3174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31" name="AutoShape 187"/>
            <p:cNvSpPr>
              <a:spLocks noChangeArrowheads="1" noChangeShapeType="1"/>
            </p:cNvSpPr>
            <p:nvPr/>
          </p:nvSpPr>
          <p:spPr bwMode="auto">
            <a:xfrm rot="15145793">
              <a:off x="2563" y="3593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32" name="AutoShape 188"/>
            <p:cNvSpPr>
              <a:spLocks noChangeArrowheads="1" noChangeShapeType="1"/>
            </p:cNvSpPr>
            <p:nvPr/>
          </p:nvSpPr>
          <p:spPr bwMode="auto">
            <a:xfrm rot="15145793">
              <a:off x="3178" y="3271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33" name="AutoShape 189"/>
            <p:cNvSpPr>
              <a:spLocks noChangeArrowheads="1" noChangeShapeType="1"/>
            </p:cNvSpPr>
            <p:nvPr/>
          </p:nvSpPr>
          <p:spPr bwMode="auto">
            <a:xfrm rot="25945792">
              <a:off x="3028" y="3088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34" name="AutoShape 190"/>
            <p:cNvSpPr>
              <a:spLocks noChangeArrowheads="1" noChangeShapeType="1"/>
            </p:cNvSpPr>
            <p:nvPr/>
          </p:nvSpPr>
          <p:spPr bwMode="auto">
            <a:xfrm rot="25525792">
              <a:off x="2826" y="3740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35" name="AutoShape 191"/>
            <p:cNvSpPr>
              <a:spLocks noChangeArrowheads="1" noChangeShapeType="1"/>
            </p:cNvSpPr>
            <p:nvPr/>
          </p:nvSpPr>
          <p:spPr bwMode="auto">
            <a:xfrm rot="26365792">
              <a:off x="2463" y="3427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36" name="Oval 192"/>
            <p:cNvSpPr>
              <a:spLocks noChangeArrowheads="1" noChangeShapeType="1"/>
            </p:cNvSpPr>
            <p:nvPr/>
          </p:nvSpPr>
          <p:spPr bwMode="auto">
            <a:xfrm rot="9745793">
              <a:off x="2627" y="3865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37" name="Oval 193"/>
            <p:cNvSpPr>
              <a:spLocks noChangeArrowheads="1" noChangeShapeType="1"/>
            </p:cNvSpPr>
            <p:nvPr/>
          </p:nvSpPr>
          <p:spPr bwMode="auto">
            <a:xfrm rot="9745793">
              <a:off x="3532" y="3525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38" name="Oval 194"/>
            <p:cNvSpPr>
              <a:spLocks noChangeArrowheads="1" noChangeShapeType="1"/>
            </p:cNvSpPr>
            <p:nvPr/>
          </p:nvSpPr>
          <p:spPr bwMode="auto">
            <a:xfrm rot="9745793">
              <a:off x="3125" y="3427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39" name="AutoShape 195"/>
            <p:cNvSpPr>
              <a:spLocks noChangeArrowheads="1" noChangeShapeType="1"/>
            </p:cNvSpPr>
            <p:nvPr/>
          </p:nvSpPr>
          <p:spPr bwMode="auto">
            <a:xfrm rot="20125792">
              <a:off x="3284" y="3563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40" name="Oval 196"/>
            <p:cNvSpPr>
              <a:spLocks noChangeArrowheads="1" noChangeShapeType="1"/>
            </p:cNvSpPr>
            <p:nvPr/>
          </p:nvSpPr>
          <p:spPr bwMode="auto">
            <a:xfrm rot="9745793">
              <a:off x="2859" y="3360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41" name="AutoShape 197"/>
            <p:cNvSpPr>
              <a:spLocks noChangeArrowheads="1" noChangeShapeType="1"/>
            </p:cNvSpPr>
            <p:nvPr/>
          </p:nvSpPr>
          <p:spPr bwMode="auto">
            <a:xfrm rot="15565792">
              <a:off x="3081" y="3743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42" name="Oval 198"/>
            <p:cNvSpPr>
              <a:spLocks noChangeArrowheads="1" noChangeShapeType="1"/>
            </p:cNvSpPr>
            <p:nvPr/>
          </p:nvSpPr>
          <p:spPr bwMode="auto">
            <a:xfrm rot="9745793">
              <a:off x="2345" y="3619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43" name="AutoShape 199"/>
            <p:cNvSpPr>
              <a:spLocks noChangeArrowheads="1" noChangeShapeType="1"/>
            </p:cNvSpPr>
            <p:nvPr/>
          </p:nvSpPr>
          <p:spPr bwMode="auto">
            <a:xfrm rot="15565792">
              <a:off x="2036" y="3034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44" name="AutoShape 200"/>
            <p:cNvSpPr>
              <a:spLocks noChangeArrowheads="1" noChangeShapeType="1"/>
            </p:cNvSpPr>
            <p:nvPr/>
          </p:nvSpPr>
          <p:spPr bwMode="auto">
            <a:xfrm rot="14725793">
              <a:off x="3363" y="3208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45" name="AutoShape 201"/>
            <p:cNvSpPr>
              <a:spLocks noChangeArrowheads="1" noChangeShapeType="1"/>
            </p:cNvSpPr>
            <p:nvPr/>
          </p:nvSpPr>
          <p:spPr bwMode="auto">
            <a:xfrm rot="15145793">
              <a:off x="1742" y="4205"/>
              <a:ext cx="98" cy="90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46" name="AutoShape 202"/>
            <p:cNvSpPr>
              <a:spLocks noChangeArrowheads="1" noChangeShapeType="1"/>
            </p:cNvSpPr>
            <p:nvPr/>
          </p:nvSpPr>
          <p:spPr bwMode="auto">
            <a:xfrm rot="15145793">
              <a:off x="2367" y="2881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47" name="Oval 203"/>
            <p:cNvSpPr>
              <a:spLocks noChangeArrowheads="1" noChangeShapeType="1"/>
            </p:cNvSpPr>
            <p:nvPr/>
          </p:nvSpPr>
          <p:spPr bwMode="auto">
            <a:xfrm rot="9745793">
              <a:off x="2096" y="3256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48" name="AutoShape 204"/>
            <p:cNvSpPr>
              <a:spLocks noChangeArrowheads="1" noChangeShapeType="1"/>
            </p:cNvSpPr>
            <p:nvPr/>
          </p:nvSpPr>
          <p:spPr bwMode="auto">
            <a:xfrm rot="15565792">
              <a:off x="2505" y="3129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49" name="AutoShape 205"/>
            <p:cNvSpPr>
              <a:spLocks noChangeArrowheads="1" noChangeShapeType="1"/>
            </p:cNvSpPr>
            <p:nvPr/>
          </p:nvSpPr>
          <p:spPr bwMode="auto">
            <a:xfrm rot="25945792">
              <a:off x="1640" y="3423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50" name="AutoShape 206"/>
            <p:cNvSpPr>
              <a:spLocks noChangeArrowheads="1" noChangeShapeType="1"/>
            </p:cNvSpPr>
            <p:nvPr/>
          </p:nvSpPr>
          <p:spPr bwMode="auto">
            <a:xfrm rot="15145793">
              <a:off x="1514" y="4101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51" name="AutoShape 207"/>
            <p:cNvSpPr>
              <a:spLocks noChangeArrowheads="1" noChangeShapeType="1"/>
            </p:cNvSpPr>
            <p:nvPr/>
          </p:nvSpPr>
          <p:spPr bwMode="auto">
            <a:xfrm rot="15145793">
              <a:off x="1961" y="3421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52" name="AutoShape 208"/>
            <p:cNvSpPr>
              <a:spLocks noChangeArrowheads="1" noChangeShapeType="1"/>
            </p:cNvSpPr>
            <p:nvPr/>
          </p:nvSpPr>
          <p:spPr bwMode="auto">
            <a:xfrm rot="25945792">
              <a:off x="2112" y="3897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53" name="AutoShape 209"/>
            <p:cNvSpPr>
              <a:spLocks noChangeArrowheads="1" noChangeShapeType="1"/>
            </p:cNvSpPr>
            <p:nvPr/>
          </p:nvSpPr>
          <p:spPr bwMode="auto">
            <a:xfrm rot="25525792">
              <a:off x="1569" y="3852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54" name="Oval 210"/>
            <p:cNvSpPr>
              <a:spLocks noChangeArrowheads="1" noChangeShapeType="1"/>
            </p:cNvSpPr>
            <p:nvPr/>
          </p:nvSpPr>
          <p:spPr bwMode="auto">
            <a:xfrm rot="9745793">
              <a:off x="1927" y="4113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55" name="Oval 211"/>
            <p:cNvSpPr>
              <a:spLocks noChangeArrowheads="1" noChangeShapeType="1"/>
            </p:cNvSpPr>
            <p:nvPr/>
          </p:nvSpPr>
          <p:spPr bwMode="auto">
            <a:xfrm rot="9745793">
              <a:off x="2955" y="3807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56" name="Oval 212"/>
            <p:cNvSpPr>
              <a:spLocks noChangeArrowheads="1" noChangeShapeType="1"/>
            </p:cNvSpPr>
            <p:nvPr/>
          </p:nvSpPr>
          <p:spPr bwMode="auto">
            <a:xfrm rot="9745793">
              <a:off x="2490" y="3676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57" name="AutoShape 213"/>
            <p:cNvSpPr>
              <a:spLocks noChangeArrowheads="1" noChangeShapeType="1"/>
            </p:cNvSpPr>
            <p:nvPr/>
          </p:nvSpPr>
          <p:spPr bwMode="auto">
            <a:xfrm rot="20125792">
              <a:off x="1101" y="3720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58" name="Oval 214"/>
            <p:cNvSpPr>
              <a:spLocks noChangeArrowheads="1" noChangeShapeType="1"/>
            </p:cNvSpPr>
            <p:nvPr/>
          </p:nvSpPr>
          <p:spPr bwMode="auto">
            <a:xfrm rot="9745793">
              <a:off x="2138" y="3637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59" name="AutoShape 215"/>
            <p:cNvSpPr>
              <a:spLocks noChangeArrowheads="1" noChangeShapeType="1"/>
            </p:cNvSpPr>
            <p:nvPr/>
          </p:nvSpPr>
          <p:spPr bwMode="auto">
            <a:xfrm rot="15565792">
              <a:off x="2255" y="3766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60" name="Oval 216"/>
            <p:cNvSpPr>
              <a:spLocks noChangeArrowheads="1" noChangeShapeType="1"/>
            </p:cNvSpPr>
            <p:nvPr/>
          </p:nvSpPr>
          <p:spPr bwMode="auto">
            <a:xfrm rot="9745793">
              <a:off x="1436" y="3526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61" name="AutoShape 217"/>
            <p:cNvSpPr>
              <a:spLocks noChangeArrowheads="1" noChangeShapeType="1"/>
            </p:cNvSpPr>
            <p:nvPr/>
          </p:nvSpPr>
          <p:spPr bwMode="auto">
            <a:xfrm rot="15565792">
              <a:off x="998" y="3403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62" name="AutoShape 218"/>
            <p:cNvSpPr>
              <a:spLocks noChangeArrowheads="1" noChangeShapeType="1"/>
            </p:cNvSpPr>
            <p:nvPr/>
          </p:nvSpPr>
          <p:spPr bwMode="auto">
            <a:xfrm rot="14725793">
              <a:off x="2705" y="3464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63" name="AutoShape 219"/>
            <p:cNvSpPr>
              <a:spLocks noChangeArrowheads="1" noChangeShapeType="1"/>
            </p:cNvSpPr>
            <p:nvPr/>
          </p:nvSpPr>
          <p:spPr bwMode="auto">
            <a:xfrm rot="15145793">
              <a:off x="1325" y="3346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64" name="Oval 220"/>
            <p:cNvSpPr>
              <a:spLocks noChangeArrowheads="1" noChangeShapeType="1"/>
            </p:cNvSpPr>
            <p:nvPr/>
          </p:nvSpPr>
          <p:spPr bwMode="auto">
            <a:xfrm rot="9745793">
              <a:off x="1670" y="3653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65" name="AutoShape 221"/>
            <p:cNvSpPr>
              <a:spLocks noChangeArrowheads="1" noChangeShapeType="1"/>
            </p:cNvSpPr>
            <p:nvPr/>
          </p:nvSpPr>
          <p:spPr bwMode="auto">
            <a:xfrm rot="25945792">
              <a:off x="441" y="3612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66" name="AutoShape 222"/>
            <p:cNvSpPr>
              <a:spLocks noChangeArrowheads="1" noChangeShapeType="1"/>
            </p:cNvSpPr>
            <p:nvPr/>
          </p:nvSpPr>
          <p:spPr bwMode="auto">
            <a:xfrm rot="15145793">
              <a:off x="729" y="4031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67" name="AutoShape 223"/>
            <p:cNvSpPr>
              <a:spLocks noChangeArrowheads="1" noChangeShapeType="1"/>
            </p:cNvSpPr>
            <p:nvPr/>
          </p:nvSpPr>
          <p:spPr bwMode="auto">
            <a:xfrm rot="15145793">
              <a:off x="1005" y="4010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68" name="AutoShape 224"/>
            <p:cNvSpPr>
              <a:spLocks noChangeArrowheads="1" noChangeShapeType="1"/>
            </p:cNvSpPr>
            <p:nvPr/>
          </p:nvSpPr>
          <p:spPr bwMode="auto">
            <a:xfrm rot="25945792">
              <a:off x="1106" y="3526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69" name="AutoShape 225"/>
            <p:cNvSpPr>
              <a:spLocks noChangeArrowheads="1" noChangeShapeType="1"/>
            </p:cNvSpPr>
            <p:nvPr/>
          </p:nvSpPr>
          <p:spPr bwMode="auto">
            <a:xfrm rot="25525792">
              <a:off x="1036" y="4207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70" name="AutoShape 226"/>
            <p:cNvSpPr>
              <a:spLocks noChangeArrowheads="1" noChangeShapeType="1"/>
            </p:cNvSpPr>
            <p:nvPr/>
          </p:nvSpPr>
          <p:spPr bwMode="auto">
            <a:xfrm rot="26365792">
              <a:off x="841" y="3753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71" name="Oval 227"/>
            <p:cNvSpPr>
              <a:spLocks noChangeArrowheads="1" noChangeShapeType="1"/>
            </p:cNvSpPr>
            <p:nvPr/>
          </p:nvSpPr>
          <p:spPr bwMode="auto">
            <a:xfrm rot="9745793">
              <a:off x="773" y="3688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72" name="Oval 228"/>
            <p:cNvSpPr>
              <a:spLocks noChangeArrowheads="1" noChangeShapeType="1"/>
            </p:cNvSpPr>
            <p:nvPr/>
          </p:nvSpPr>
          <p:spPr bwMode="auto">
            <a:xfrm rot="9745793">
              <a:off x="1697" y="3963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73" name="Oval 229"/>
            <p:cNvSpPr>
              <a:spLocks noChangeArrowheads="1" noChangeShapeType="1"/>
            </p:cNvSpPr>
            <p:nvPr/>
          </p:nvSpPr>
          <p:spPr bwMode="auto">
            <a:xfrm rot="9745793">
              <a:off x="1271" y="3803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74" name="AutoShape 230"/>
            <p:cNvSpPr>
              <a:spLocks noChangeArrowheads="1" noChangeShapeType="1"/>
            </p:cNvSpPr>
            <p:nvPr/>
          </p:nvSpPr>
          <p:spPr bwMode="auto">
            <a:xfrm rot="20125792">
              <a:off x="847" y="3516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75" name="Oval 231"/>
            <p:cNvSpPr>
              <a:spLocks noChangeArrowheads="1" noChangeShapeType="1"/>
            </p:cNvSpPr>
            <p:nvPr/>
          </p:nvSpPr>
          <p:spPr bwMode="auto">
            <a:xfrm rot="9745793">
              <a:off x="113" y="3339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76" name="AutoShape 232"/>
            <p:cNvSpPr>
              <a:spLocks noChangeArrowheads="1" noChangeShapeType="1"/>
            </p:cNvSpPr>
            <p:nvPr/>
          </p:nvSpPr>
          <p:spPr bwMode="auto">
            <a:xfrm rot="15565792">
              <a:off x="1246" y="4181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77" name="Oval 233"/>
            <p:cNvSpPr>
              <a:spLocks noChangeArrowheads="1" noChangeShapeType="1"/>
            </p:cNvSpPr>
            <p:nvPr/>
          </p:nvSpPr>
          <p:spPr bwMode="auto">
            <a:xfrm rot="9745793">
              <a:off x="510" y="4057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78" name="AutoShape 234"/>
            <p:cNvSpPr>
              <a:spLocks noChangeArrowheads="1" noChangeShapeType="1"/>
            </p:cNvSpPr>
            <p:nvPr/>
          </p:nvSpPr>
          <p:spPr bwMode="auto">
            <a:xfrm rot="15565792">
              <a:off x="201" y="3472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79" name="AutoShape 235"/>
            <p:cNvSpPr>
              <a:spLocks noChangeArrowheads="1" noChangeShapeType="1"/>
            </p:cNvSpPr>
            <p:nvPr/>
          </p:nvSpPr>
          <p:spPr bwMode="auto">
            <a:xfrm rot="14725793">
              <a:off x="1455" y="3670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80" name="AutoShape 236"/>
            <p:cNvSpPr>
              <a:spLocks noChangeArrowheads="1" noChangeShapeType="1"/>
            </p:cNvSpPr>
            <p:nvPr/>
          </p:nvSpPr>
          <p:spPr bwMode="auto">
            <a:xfrm rot="15145793">
              <a:off x="933" y="3613"/>
              <a:ext cx="98" cy="90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81" name="AutoShape 237"/>
            <p:cNvSpPr>
              <a:spLocks noChangeArrowheads="1" noChangeShapeType="1"/>
            </p:cNvSpPr>
            <p:nvPr/>
          </p:nvSpPr>
          <p:spPr bwMode="auto">
            <a:xfrm rot="15145793">
              <a:off x="362" y="3461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82" name="Oval 238"/>
            <p:cNvSpPr>
              <a:spLocks noChangeArrowheads="1" noChangeShapeType="1"/>
            </p:cNvSpPr>
            <p:nvPr/>
          </p:nvSpPr>
          <p:spPr bwMode="auto">
            <a:xfrm rot="9745793">
              <a:off x="472" y="3843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83" name="AutoShape 239"/>
            <p:cNvSpPr>
              <a:spLocks noChangeArrowheads="1" noChangeShapeType="1"/>
            </p:cNvSpPr>
            <p:nvPr/>
          </p:nvSpPr>
          <p:spPr bwMode="auto">
            <a:xfrm rot="15565792">
              <a:off x="712" y="3546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84" name="Oval 240"/>
            <p:cNvSpPr>
              <a:spLocks noChangeArrowheads="1" noChangeShapeType="1"/>
            </p:cNvSpPr>
            <p:nvPr/>
          </p:nvSpPr>
          <p:spPr bwMode="auto">
            <a:xfrm rot="9745793">
              <a:off x="180" y="3735"/>
              <a:ext cx="25" cy="26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85" name="AutoShape 241"/>
            <p:cNvSpPr>
              <a:spLocks noChangeArrowheads="1" noChangeShapeType="1"/>
            </p:cNvSpPr>
            <p:nvPr/>
          </p:nvSpPr>
          <p:spPr bwMode="auto">
            <a:xfrm rot="25945792">
              <a:off x="202" y="4112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86" name="AutoShape 242"/>
            <p:cNvSpPr>
              <a:spLocks noChangeArrowheads="1" noChangeShapeType="1"/>
            </p:cNvSpPr>
            <p:nvPr/>
          </p:nvSpPr>
          <p:spPr bwMode="auto">
            <a:xfrm rot="14725793">
              <a:off x="148" y="4030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87" name="AutoShape 243"/>
            <p:cNvSpPr>
              <a:spLocks noChangeArrowheads="1" noChangeShapeType="1"/>
            </p:cNvSpPr>
            <p:nvPr/>
          </p:nvSpPr>
          <p:spPr bwMode="auto">
            <a:xfrm rot="15145793">
              <a:off x="188" y="3840"/>
              <a:ext cx="78" cy="72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88" name="AutoShape 244"/>
            <p:cNvSpPr>
              <a:spLocks noChangeArrowheads="1" noChangeShapeType="1"/>
            </p:cNvSpPr>
            <p:nvPr/>
          </p:nvSpPr>
          <p:spPr bwMode="auto">
            <a:xfrm rot="25525792">
              <a:off x="66" y="3882"/>
              <a:ext cx="35" cy="2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89" name="Oval 245"/>
            <p:cNvSpPr>
              <a:spLocks noChangeArrowheads="1" noChangeShapeType="1"/>
            </p:cNvSpPr>
            <p:nvPr/>
          </p:nvSpPr>
          <p:spPr bwMode="auto">
            <a:xfrm rot="9745793">
              <a:off x="113" y="4201"/>
              <a:ext cx="23" cy="25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90" name="AutoShape 246"/>
            <p:cNvSpPr>
              <a:spLocks noChangeArrowheads="1" noChangeShapeType="1"/>
            </p:cNvSpPr>
            <p:nvPr/>
          </p:nvSpPr>
          <p:spPr bwMode="auto">
            <a:xfrm rot="15145793">
              <a:off x="247" y="3296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91" name="AutoShape 247"/>
            <p:cNvSpPr>
              <a:spLocks noChangeArrowheads="1" noChangeShapeType="1"/>
            </p:cNvSpPr>
            <p:nvPr/>
          </p:nvSpPr>
          <p:spPr bwMode="auto">
            <a:xfrm rot="15565792">
              <a:off x="569" y="3671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92" name="AutoShape 248"/>
            <p:cNvSpPr>
              <a:spLocks noChangeArrowheads="1" noChangeShapeType="1"/>
            </p:cNvSpPr>
            <p:nvPr/>
          </p:nvSpPr>
          <p:spPr bwMode="auto">
            <a:xfrm rot="25945792">
              <a:off x="109" y="3515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93" name="AutoShape 249"/>
            <p:cNvSpPr>
              <a:spLocks noChangeArrowheads="1" noChangeShapeType="1"/>
            </p:cNvSpPr>
            <p:nvPr/>
          </p:nvSpPr>
          <p:spPr bwMode="auto">
            <a:xfrm rot="25945792">
              <a:off x="23" y="3704"/>
              <a:ext cx="45" cy="44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94" name="AutoShape 250"/>
            <p:cNvSpPr>
              <a:spLocks noChangeArrowheads="1" noChangeShapeType="1"/>
            </p:cNvSpPr>
            <p:nvPr/>
          </p:nvSpPr>
          <p:spPr bwMode="auto">
            <a:xfrm rot="25945792">
              <a:off x="386" y="4157"/>
              <a:ext cx="45" cy="44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95" name="AutoShape 251"/>
            <p:cNvSpPr>
              <a:spLocks noChangeArrowheads="1" noChangeShapeType="1"/>
            </p:cNvSpPr>
            <p:nvPr/>
          </p:nvSpPr>
          <p:spPr bwMode="auto">
            <a:xfrm rot="25945792">
              <a:off x="356" y="3759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96" name="AutoShape 252"/>
            <p:cNvSpPr>
              <a:spLocks noChangeArrowheads="1" noChangeShapeType="1"/>
            </p:cNvSpPr>
            <p:nvPr/>
          </p:nvSpPr>
          <p:spPr bwMode="auto">
            <a:xfrm rot="15145793">
              <a:off x="434" y="3936"/>
              <a:ext cx="78" cy="72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97" name="Oval 253"/>
            <p:cNvSpPr>
              <a:spLocks noChangeArrowheads="1" noChangeShapeType="1"/>
            </p:cNvSpPr>
            <p:nvPr/>
          </p:nvSpPr>
          <p:spPr bwMode="auto">
            <a:xfrm rot="9745793">
              <a:off x="562" y="3470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98" name="Oval 254"/>
            <p:cNvSpPr>
              <a:spLocks noChangeArrowheads="1" noChangeShapeType="1"/>
            </p:cNvSpPr>
            <p:nvPr/>
          </p:nvSpPr>
          <p:spPr bwMode="auto">
            <a:xfrm rot="9745793">
              <a:off x="622" y="4214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399" name="AutoShape 255"/>
            <p:cNvSpPr>
              <a:spLocks noChangeArrowheads="1" noChangeShapeType="1"/>
            </p:cNvSpPr>
            <p:nvPr/>
          </p:nvSpPr>
          <p:spPr bwMode="auto">
            <a:xfrm rot="14725793">
              <a:off x="318" y="3923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00" name="AutoShape 256"/>
            <p:cNvSpPr>
              <a:spLocks noChangeArrowheads="1" noChangeShapeType="1"/>
            </p:cNvSpPr>
            <p:nvPr/>
          </p:nvSpPr>
          <p:spPr bwMode="auto">
            <a:xfrm rot="15145793">
              <a:off x="608" y="3738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01" name="AutoShape 257"/>
            <p:cNvSpPr>
              <a:spLocks noChangeArrowheads="1" noChangeShapeType="1"/>
            </p:cNvSpPr>
            <p:nvPr/>
          </p:nvSpPr>
          <p:spPr bwMode="auto">
            <a:xfrm rot="15145793">
              <a:off x="1247" y="3989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02" name="AutoShape 258"/>
            <p:cNvSpPr>
              <a:spLocks noChangeArrowheads="1" noChangeShapeType="1"/>
            </p:cNvSpPr>
            <p:nvPr/>
          </p:nvSpPr>
          <p:spPr bwMode="auto">
            <a:xfrm rot="15145793">
              <a:off x="1908" y="3183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03" name="AutoShape 259"/>
            <p:cNvSpPr>
              <a:spLocks noChangeArrowheads="1" noChangeShapeType="1"/>
            </p:cNvSpPr>
            <p:nvPr/>
          </p:nvSpPr>
          <p:spPr bwMode="auto">
            <a:xfrm rot="15145793">
              <a:off x="1574" y="3181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04" name="AutoShape 260"/>
            <p:cNvSpPr>
              <a:spLocks noChangeArrowheads="1" noChangeShapeType="1"/>
            </p:cNvSpPr>
            <p:nvPr/>
          </p:nvSpPr>
          <p:spPr bwMode="auto">
            <a:xfrm rot="15565792">
              <a:off x="1878" y="3811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05" name="AutoShape 261"/>
            <p:cNvSpPr>
              <a:spLocks noChangeArrowheads="1" noChangeShapeType="1"/>
            </p:cNvSpPr>
            <p:nvPr/>
          </p:nvSpPr>
          <p:spPr bwMode="auto">
            <a:xfrm rot="15565792">
              <a:off x="1794" y="3362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06" name="AutoShape 262"/>
            <p:cNvSpPr>
              <a:spLocks noChangeArrowheads="1" noChangeShapeType="1"/>
            </p:cNvSpPr>
            <p:nvPr/>
          </p:nvSpPr>
          <p:spPr bwMode="auto">
            <a:xfrm rot="15565792">
              <a:off x="2152" y="3439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07" name="AutoShape 263"/>
            <p:cNvSpPr>
              <a:spLocks noChangeArrowheads="1" noChangeShapeType="1"/>
            </p:cNvSpPr>
            <p:nvPr/>
          </p:nvSpPr>
          <p:spPr bwMode="auto">
            <a:xfrm rot="15145793">
              <a:off x="3296" y="2948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08" name="AutoShape 264"/>
            <p:cNvSpPr>
              <a:spLocks noChangeArrowheads="1" noChangeShapeType="1"/>
            </p:cNvSpPr>
            <p:nvPr/>
          </p:nvSpPr>
          <p:spPr bwMode="auto">
            <a:xfrm rot="15145793">
              <a:off x="3549" y="3296"/>
              <a:ext cx="150" cy="137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09" name="AutoShape 265"/>
            <p:cNvSpPr>
              <a:spLocks noChangeArrowheads="1" noChangeShapeType="1"/>
            </p:cNvSpPr>
            <p:nvPr/>
          </p:nvSpPr>
          <p:spPr bwMode="auto">
            <a:xfrm rot="15145793">
              <a:off x="2811" y="2769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10" name="AutoShape 266"/>
            <p:cNvSpPr>
              <a:spLocks noChangeArrowheads="1" noChangeShapeType="1"/>
            </p:cNvSpPr>
            <p:nvPr/>
          </p:nvSpPr>
          <p:spPr bwMode="auto">
            <a:xfrm rot="15145793">
              <a:off x="2814" y="3528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11" name="AutoShape 267"/>
            <p:cNvSpPr>
              <a:spLocks noChangeArrowheads="1" noChangeShapeType="1"/>
            </p:cNvSpPr>
            <p:nvPr/>
          </p:nvSpPr>
          <p:spPr bwMode="auto">
            <a:xfrm rot="15145793">
              <a:off x="2422" y="3795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12" name="AutoShape 268"/>
            <p:cNvSpPr>
              <a:spLocks noChangeArrowheads="1" noChangeShapeType="1"/>
            </p:cNvSpPr>
            <p:nvPr/>
          </p:nvSpPr>
          <p:spPr bwMode="auto">
            <a:xfrm rot="25525792">
              <a:off x="2648" y="2889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13" name="AutoShape 269"/>
            <p:cNvSpPr>
              <a:spLocks noChangeArrowheads="1" noChangeShapeType="1"/>
            </p:cNvSpPr>
            <p:nvPr/>
          </p:nvSpPr>
          <p:spPr bwMode="auto">
            <a:xfrm rot="25525792">
              <a:off x="2334" y="4068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14" name="AutoShape 270"/>
            <p:cNvSpPr>
              <a:spLocks noChangeArrowheads="1" noChangeShapeType="1"/>
            </p:cNvSpPr>
            <p:nvPr/>
          </p:nvSpPr>
          <p:spPr bwMode="auto">
            <a:xfrm rot="25525792">
              <a:off x="3125" y="2883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15" name="AutoShape 271"/>
            <p:cNvSpPr>
              <a:spLocks noChangeArrowheads="1" noChangeShapeType="1"/>
            </p:cNvSpPr>
            <p:nvPr/>
          </p:nvSpPr>
          <p:spPr bwMode="auto">
            <a:xfrm rot="15145793">
              <a:off x="1726" y="3811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16" name="AutoShape 272"/>
            <p:cNvSpPr>
              <a:spLocks noChangeArrowheads="1" noChangeShapeType="1"/>
            </p:cNvSpPr>
            <p:nvPr/>
          </p:nvSpPr>
          <p:spPr bwMode="auto">
            <a:xfrm rot="20125792">
              <a:off x="1880" y="3616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17" name="AutoShape 273"/>
            <p:cNvSpPr>
              <a:spLocks noChangeArrowheads="1" noChangeShapeType="1"/>
            </p:cNvSpPr>
            <p:nvPr/>
          </p:nvSpPr>
          <p:spPr bwMode="auto">
            <a:xfrm rot="15565792">
              <a:off x="2998" y="2648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18" name="AutoShape 274"/>
            <p:cNvSpPr>
              <a:spLocks noChangeArrowheads="1" noChangeShapeType="1"/>
            </p:cNvSpPr>
            <p:nvPr/>
          </p:nvSpPr>
          <p:spPr bwMode="auto">
            <a:xfrm rot="15565792">
              <a:off x="3679" y="3145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19" name="AutoShape 275"/>
            <p:cNvSpPr>
              <a:spLocks noChangeArrowheads="1" noChangeShapeType="1"/>
            </p:cNvSpPr>
            <p:nvPr/>
          </p:nvSpPr>
          <p:spPr bwMode="auto">
            <a:xfrm rot="26365792">
              <a:off x="3850" y="3368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20" name="AutoShape 276"/>
            <p:cNvSpPr>
              <a:spLocks noChangeArrowheads="1" noChangeShapeType="1"/>
            </p:cNvSpPr>
            <p:nvPr/>
          </p:nvSpPr>
          <p:spPr bwMode="auto">
            <a:xfrm rot="15145793">
              <a:off x="3445" y="3682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21" name="AutoShape 277"/>
            <p:cNvSpPr>
              <a:spLocks noChangeArrowheads="1" noChangeShapeType="1"/>
            </p:cNvSpPr>
            <p:nvPr/>
          </p:nvSpPr>
          <p:spPr bwMode="auto">
            <a:xfrm rot="25945792">
              <a:off x="3901" y="3522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22" name="AutoShape 278"/>
            <p:cNvSpPr>
              <a:spLocks noChangeArrowheads="1" noChangeShapeType="1"/>
            </p:cNvSpPr>
            <p:nvPr/>
          </p:nvSpPr>
          <p:spPr bwMode="auto">
            <a:xfrm rot="15565792">
              <a:off x="3672" y="3575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23" name="AutoShape 279"/>
            <p:cNvSpPr>
              <a:spLocks noChangeArrowheads="1" noChangeShapeType="1"/>
            </p:cNvSpPr>
            <p:nvPr/>
          </p:nvSpPr>
          <p:spPr bwMode="auto">
            <a:xfrm rot="25525792">
              <a:off x="3540" y="2992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24" name="AutoShape 280"/>
            <p:cNvSpPr>
              <a:spLocks noChangeArrowheads="1" noChangeShapeType="1"/>
            </p:cNvSpPr>
            <p:nvPr/>
          </p:nvSpPr>
          <p:spPr bwMode="auto">
            <a:xfrm rot="15145793">
              <a:off x="2801" y="3900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25" name="Oval 281"/>
            <p:cNvSpPr>
              <a:spLocks noChangeArrowheads="1" noChangeShapeType="1"/>
            </p:cNvSpPr>
            <p:nvPr/>
          </p:nvSpPr>
          <p:spPr bwMode="auto">
            <a:xfrm rot="9745793">
              <a:off x="4066" y="3314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26" name="AutoShape 282"/>
            <p:cNvSpPr>
              <a:spLocks noChangeArrowheads="1" noChangeShapeType="1"/>
            </p:cNvSpPr>
            <p:nvPr/>
          </p:nvSpPr>
          <p:spPr bwMode="auto">
            <a:xfrm rot="15145793">
              <a:off x="3189" y="2478"/>
              <a:ext cx="98" cy="89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27" name="AutoShape 283"/>
            <p:cNvSpPr>
              <a:spLocks noChangeArrowheads="1" noChangeShapeType="1"/>
            </p:cNvSpPr>
            <p:nvPr/>
          </p:nvSpPr>
          <p:spPr bwMode="auto">
            <a:xfrm rot="15145793">
              <a:off x="4267" y="3307"/>
              <a:ext cx="150" cy="137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29" name="AutoShape 285"/>
            <p:cNvSpPr>
              <a:spLocks noChangeArrowheads="1" noChangeShapeType="1"/>
            </p:cNvSpPr>
            <p:nvPr/>
          </p:nvSpPr>
          <p:spPr bwMode="auto">
            <a:xfrm rot="20957292">
              <a:off x="4645" y="1757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30" name="AutoShape 286"/>
            <p:cNvSpPr>
              <a:spLocks noChangeArrowheads="1" noChangeShapeType="1"/>
            </p:cNvSpPr>
            <p:nvPr/>
          </p:nvSpPr>
          <p:spPr bwMode="auto">
            <a:xfrm rot="10157293">
              <a:off x="5095" y="1522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31" name="AutoShape 287"/>
            <p:cNvSpPr>
              <a:spLocks noChangeArrowheads="1" noChangeShapeType="1"/>
            </p:cNvSpPr>
            <p:nvPr/>
          </p:nvSpPr>
          <p:spPr bwMode="auto">
            <a:xfrm rot="10157293">
              <a:off x="4850" y="832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32" name="AutoShape 288"/>
            <p:cNvSpPr>
              <a:spLocks noChangeArrowheads="1" noChangeShapeType="1"/>
            </p:cNvSpPr>
            <p:nvPr/>
          </p:nvSpPr>
          <p:spPr bwMode="auto">
            <a:xfrm rot="20957292">
              <a:off x="4649" y="999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33" name="AutoShape 289"/>
            <p:cNvSpPr>
              <a:spLocks noChangeArrowheads="1" noChangeShapeType="1"/>
            </p:cNvSpPr>
            <p:nvPr/>
          </p:nvSpPr>
          <p:spPr bwMode="auto">
            <a:xfrm rot="20537292">
              <a:off x="5269" y="1333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34" name="AutoShape 290"/>
            <p:cNvSpPr>
              <a:spLocks noChangeArrowheads="1" noChangeShapeType="1"/>
            </p:cNvSpPr>
            <p:nvPr/>
          </p:nvSpPr>
          <p:spPr bwMode="auto">
            <a:xfrm rot="21377292">
              <a:off x="4915" y="1655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35" name="Oval 291"/>
            <p:cNvSpPr>
              <a:spLocks noChangeArrowheads="1" noChangeShapeType="1"/>
            </p:cNvSpPr>
            <p:nvPr/>
          </p:nvSpPr>
          <p:spPr bwMode="auto">
            <a:xfrm rot="4757293">
              <a:off x="5374" y="1555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36" name="Oval 292"/>
            <p:cNvSpPr>
              <a:spLocks noChangeArrowheads="1" noChangeShapeType="1"/>
            </p:cNvSpPr>
            <p:nvPr/>
          </p:nvSpPr>
          <p:spPr bwMode="auto">
            <a:xfrm rot="4757293">
              <a:off x="5146" y="617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37" name="Oval 293"/>
            <p:cNvSpPr>
              <a:spLocks noChangeArrowheads="1" noChangeShapeType="1"/>
            </p:cNvSpPr>
            <p:nvPr/>
          </p:nvSpPr>
          <p:spPr bwMode="auto">
            <a:xfrm rot="4757293">
              <a:off x="4999" y="1008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38" name="AutoShape 294"/>
            <p:cNvSpPr>
              <a:spLocks noChangeArrowheads="1" noChangeShapeType="1"/>
            </p:cNvSpPr>
            <p:nvPr/>
          </p:nvSpPr>
          <p:spPr bwMode="auto">
            <a:xfrm rot="15137293">
              <a:off x="5148" y="857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39" name="Oval 295"/>
            <p:cNvSpPr>
              <a:spLocks noChangeArrowheads="1" noChangeShapeType="1"/>
            </p:cNvSpPr>
            <p:nvPr/>
          </p:nvSpPr>
          <p:spPr bwMode="auto">
            <a:xfrm rot="4757293">
              <a:off x="4901" y="1264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40" name="AutoShape 296"/>
            <p:cNvSpPr>
              <a:spLocks noChangeArrowheads="1" noChangeShapeType="1"/>
            </p:cNvSpPr>
            <p:nvPr/>
          </p:nvSpPr>
          <p:spPr bwMode="auto">
            <a:xfrm rot="10577293">
              <a:off x="5294" y="1072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41" name="Oval 297"/>
            <p:cNvSpPr>
              <a:spLocks noChangeArrowheads="1" noChangeShapeType="1"/>
            </p:cNvSpPr>
            <p:nvPr/>
          </p:nvSpPr>
          <p:spPr bwMode="auto">
            <a:xfrm rot="4757293">
              <a:off x="5096" y="1806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42" name="AutoShape 298"/>
            <p:cNvSpPr>
              <a:spLocks noChangeArrowheads="1" noChangeShapeType="1"/>
            </p:cNvSpPr>
            <p:nvPr/>
          </p:nvSpPr>
          <p:spPr bwMode="auto">
            <a:xfrm rot="10577293">
              <a:off x="4464" y="2025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43" name="AutoShape 299"/>
            <p:cNvSpPr>
              <a:spLocks noChangeArrowheads="1" noChangeShapeType="1"/>
            </p:cNvSpPr>
            <p:nvPr/>
          </p:nvSpPr>
          <p:spPr bwMode="auto">
            <a:xfrm rot="9737293">
              <a:off x="4797" y="728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44" name="AutoShape 300"/>
            <p:cNvSpPr>
              <a:spLocks noChangeArrowheads="1" noChangeShapeType="1"/>
            </p:cNvSpPr>
            <p:nvPr/>
          </p:nvSpPr>
          <p:spPr bwMode="auto">
            <a:xfrm rot="10157293">
              <a:off x="4662" y="1344"/>
              <a:ext cx="98" cy="90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45" name="AutoShape 301"/>
            <p:cNvSpPr>
              <a:spLocks noChangeArrowheads="1" noChangeShapeType="1"/>
            </p:cNvSpPr>
            <p:nvPr/>
          </p:nvSpPr>
          <p:spPr bwMode="auto">
            <a:xfrm rot="10157293">
              <a:off x="4365" y="1638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46" name="Oval 302"/>
            <p:cNvSpPr>
              <a:spLocks noChangeArrowheads="1" noChangeShapeType="1"/>
            </p:cNvSpPr>
            <p:nvPr/>
          </p:nvSpPr>
          <p:spPr bwMode="auto">
            <a:xfrm rot="4757293">
              <a:off x="4706" y="2011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47" name="AutoShape 303"/>
            <p:cNvSpPr>
              <a:spLocks noChangeArrowheads="1" noChangeShapeType="1"/>
            </p:cNvSpPr>
            <p:nvPr/>
          </p:nvSpPr>
          <p:spPr bwMode="auto">
            <a:xfrm rot="10577293">
              <a:off x="4616" y="1573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48" name="AutoShape 304"/>
            <p:cNvSpPr>
              <a:spLocks noChangeArrowheads="1" noChangeShapeType="1"/>
            </p:cNvSpPr>
            <p:nvPr/>
          </p:nvSpPr>
          <p:spPr bwMode="auto">
            <a:xfrm rot="20957292">
              <a:off x="4816" y="2418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49" name="AutoShape 305"/>
            <p:cNvSpPr>
              <a:spLocks noChangeArrowheads="1" noChangeShapeType="1"/>
            </p:cNvSpPr>
            <p:nvPr/>
          </p:nvSpPr>
          <p:spPr bwMode="auto">
            <a:xfrm rot="10157293">
              <a:off x="5453" y="2586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50" name="AutoShape 306"/>
            <p:cNvSpPr>
              <a:spLocks noChangeArrowheads="1" noChangeShapeType="1"/>
            </p:cNvSpPr>
            <p:nvPr/>
          </p:nvSpPr>
          <p:spPr bwMode="auto">
            <a:xfrm rot="10157293">
              <a:off x="4853" y="2099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51" name="AutoShape 307"/>
            <p:cNvSpPr>
              <a:spLocks noChangeArrowheads="1" noChangeShapeType="1"/>
            </p:cNvSpPr>
            <p:nvPr/>
          </p:nvSpPr>
          <p:spPr bwMode="auto">
            <a:xfrm rot="20957292">
              <a:off x="5406" y="2006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52" name="AutoShape 308"/>
            <p:cNvSpPr>
              <a:spLocks noChangeArrowheads="1" noChangeShapeType="1"/>
            </p:cNvSpPr>
            <p:nvPr/>
          </p:nvSpPr>
          <p:spPr bwMode="auto">
            <a:xfrm rot="20537292">
              <a:off x="5231" y="2594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53" name="Oval 309"/>
            <p:cNvSpPr>
              <a:spLocks noChangeArrowheads="1" noChangeShapeType="1"/>
            </p:cNvSpPr>
            <p:nvPr/>
          </p:nvSpPr>
          <p:spPr bwMode="auto">
            <a:xfrm rot="4757293">
              <a:off x="5545" y="2215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54" name="Oval 310"/>
            <p:cNvSpPr>
              <a:spLocks noChangeArrowheads="1" noChangeShapeType="1"/>
            </p:cNvSpPr>
            <p:nvPr/>
          </p:nvSpPr>
          <p:spPr bwMode="auto">
            <a:xfrm rot="4757293">
              <a:off x="5356" y="1223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55" name="Oval 311"/>
            <p:cNvSpPr>
              <a:spLocks noChangeArrowheads="1" noChangeShapeType="1"/>
            </p:cNvSpPr>
            <p:nvPr/>
          </p:nvSpPr>
          <p:spPr bwMode="auto">
            <a:xfrm rot="4757293">
              <a:off x="5170" y="1669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56" name="AutoShape 312"/>
            <p:cNvSpPr>
              <a:spLocks noChangeArrowheads="1" noChangeShapeType="1"/>
            </p:cNvSpPr>
            <p:nvPr/>
          </p:nvSpPr>
          <p:spPr bwMode="auto">
            <a:xfrm rot="15137293">
              <a:off x="5044" y="3042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57" name="Oval 313"/>
            <p:cNvSpPr>
              <a:spLocks noChangeArrowheads="1" noChangeShapeType="1"/>
            </p:cNvSpPr>
            <p:nvPr/>
          </p:nvSpPr>
          <p:spPr bwMode="auto">
            <a:xfrm rot="4757293">
              <a:off x="5090" y="2013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58" name="AutoShape 314"/>
            <p:cNvSpPr>
              <a:spLocks noChangeArrowheads="1" noChangeShapeType="1"/>
            </p:cNvSpPr>
            <p:nvPr/>
          </p:nvSpPr>
          <p:spPr bwMode="auto">
            <a:xfrm rot="10577293">
              <a:off x="5218" y="1894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59" name="Oval 315"/>
            <p:cNvSpPr>
              <a:spLocks noChangeArrowheads="1" noChangeShapeType="1"/>
            </p:cNvSpPr>
            <p:nvPr/>
          </p:nvSpPr>
          <p:spPr bwMode="auto">
            <a:xfrm rot="4757293">
              <a:off x="4895" y="2696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61" name="AutoShape 317"/>
            <p:cNvSpPr>
              <a:spLocks noChangeArrowheads="1" noChangeShapeType="1"/>
            </p:cNvSpPr>
            <p:nvPr/>
          </p:nvSpPr>
          <p:spPr bwMode="auto">
            <a:xfrm rot="9737293">
              <a:off x="4972" y="1413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62" name="AutoShape 318"/>
            <p:cNvSpPr>
              <a:spLocks noChangeArrowheads="1" noChangeShapeType="1"/>
            </p:cNvSpPr>
            <p:nvPr/>
          </p:nvSpPr>
          <p:spPr bwMode="auto">
            <a:xfrm rot="10157293">
              <a:off x="4703" y="2728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63" name="Oval 319"/>
            <p:cNvSpPr>
              <a:spLocks noChangeArrowheads="1" noChangeShapeType="1"/>
            </p:cNvSpPr>
            <p:nvPr/>
          </p:nvSpPr>
          <p:spPr bwMode="auto">
            <a:xfrm rot="4757293">
              <a:off x="5050" y="2481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64" name="AutoShape 320"/>
            <p:cNvSpPr>
              <a:spLocks noChangeArrowheads="1" noChangeShapeType="1"/>
            </p:cNvSpPr>
            <p:nvPr/>
          </p:nvSpPr>
          <p:spPr bwMode="auto">
            <a:xfrm rot="20957292">
              <a:off x="4861" y="3631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65" name="AutoShape 321"/>
            <p:cNvSpPr>
              <a:spLocks noChangeArrowheads="1" noChangeShapeType="1"/>
            </p:cNvSpPr>
            <p:nvPr/>
          </p:nvSpPr>
          <p:spPr bwMode="auto">
            <a:xfrm rot="10157293">
              <a:off x="5311" y="3395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66" name="AutoShape 322"/>
            <p:cNvSpPr>
              <a:spLocks noChangeArrowheads="1" noChangeShapeType="1"/>
            </p:cNvSpPr>
            <p:nvPr/>
          </p:nvSpPr>
          <p:spPr bwMode="auto">
            <a:xfrm rot="10157293">
              <a:off x="5322" y="3118"/>
              <a:ext cx="105" cy="96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67" name="AutoShape 323"/>
            <p:cNvSpPr>
              <a:spLocks noChangeArrowheads="1" noChangeShapeType="1"/>
            </p:cNvSpPr>
            <p:nvPr/>
          </p:nvSpPr>
          <p:spPr bwMode="auto">
            <a:xfrm rot="20957292">
              <a:off x="4865" y="2873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68" name="AutoShape 324"/>
            <p:cNvSpPr>
              <a:spLocks noChangeArrowheads="1" noChangeShapeType="1"/>
            </p:cNvSpPr>
            <p:nvPr/>
          </p:nvSpPr>
          <p:spPr bwMode="auto">
            <a:xfrm rot="20537292">
              <a:off x="5519" y="3165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69" name="AutoShape 325"/>
            <p:cNvSpPr>
              <a:spLocks noChangeArrowheads="1" noChangeShapeType="1"/>
            </p:cNvSpPr>
            <p:nvPr/>
          </p:nvSpPr>
          <p:spPr bwMode="auto">
            <a:xfrm rot="21377292">
              <a:off x="5131" y="3529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70" name="Oval 326"/>
            <p:cNvSpPr>
              <a:spLocks noChangeArrowheads="1" noChangeShapeType="1"/>
            </p:cNvSpPr>
            <p:nvPr/>
          </p:nvSpPr>
          <p:spPr bwMode="auto">
            <a:xfrm rot="4757293">
              <a:off x="4978" y="3374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71" name="Oval 327"/>
            <p:cNvSpPr>
              <a:spLocks noChangeArrowheads="1" noChangeShapeType="1"/>
            </p:cNvSpPr>
            <p:nvPr/>
          </p:nvSpPr>
          <p:spPr bwMode="auto">
            <a:xfrm rot="4757293">
              <a:off x="5362" y="2490"/>
              <a:ext cx="30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72" name="Oval 328"/>
            <p:cNvSpPr>
              <a:spLocks noChangeArrowheads="1" noChangeShapeType="1"/>
            </p:cNvSpPr>
            <p:nvPr/>
          </p:nvSpPr>
          <p:spPr bwMode="auto">
            <a:xfrm rot="4757293">
              <a:off x="5151" y="2893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73" name="AutoShape 329"/>
            <p:cNvSpPr>
              <a:spLocks noChangeArrowheads="1" noChangeShapeType="1"/>
            </p:cNvSpPr>
            <p:nvPr/>
          </p:nvSpPr>
          <p:spPr bwMode="auto">
            <a:xfrm rot="15137293">
              <a:off x="4810" y="3271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74" name="Oval 330"/>
            <p:cNvSpPr>
              <a:spLocks noChangeArrowheads="1" noChangeShapeType="1"/>
            </p:cNvSpPr>
            <p:nvPr/>
          </p:nvSpPr>
          <p:spPr bwMode="auto">
            <a:xfrm rot="4757293">
              <a:off x="5153" y="3208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75" name="AutoShape 331"/>
            <p:cNvSpPr>
              <a:spLocks noChangeArrowheads="1" noChangeShapeType="1"/>
            </p:cNvSpPr>
            <p:nvPr/>
          </p:nvSpPr>
          <p:spPr bwMode="auto">
            <a:xfrm rot="10577293">
              <a:off x="5510" y="2945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76" name="Oval 332"/>
            <p:cNvSpPr>
              <a:spLocks noChangeArrowheads="1" noChangeShapeType="1"/>
            </p:cNvSpPr>
            <p:nvPr/>
          </p:nvSpPr>
          <p:spPr bwMode="auto">
            <a:xfrm rot="4757293">
              <a:off x="5387" y="3656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77" name="AutoShape 333"/>
            <p:cNvSpPr>
              <a:spLocks noChangeArrowheads="1" noChangeShapeType="1"/>
            </p:cNvSpPr>
            <p:nvPr/>
          </p:nvSpPr>
          <p:spPr bwMode="auto">
            <a:xfrm rot="10577293">
              <a:off x="4680" y="3898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78" name="AutoShape 334"/>
            <p:cNvSpPr>
              <a:spLocks noChangeArrowheads="1" noChangeShapeType="1"/>
            </p:cNvSpPr>
            <p:nvPr/>
          </p:nvSpPr>
          <p:spPr bwMode="auto">
            <a:xfrm rot="9737293">
              <a:off x="5028" y="2679"/>
              <a:ext cx="64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79" name="AutoShape 335"/>
            <p:cNvSpPr>
              <a:spLocks noChangeArrowheads="1" noChangeShapeType="1"/>
            </p:cNvSpPr>
            <p:nvPr/>
          </p:nvSpPr>
          <p:spPr bwMode="auto">
            <a:xfrm rot="10157293">
              <a:off x="4604" y="3249"/>
              <a:ext cx="98" cy="90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80" name="AutoShape 336"/>
            <p:cNvSpPr>
              <a:spLocks noChangeArrowheads="1" noChangeShapeType="1"/>
            </p:cNvSpPr>
            <p:nvPr/>
          </p:nvSpPr>
          <p:spPr bwMode="auto">
            <a:xfrm rot="10157293">
              <a:off x="4702" y="3698"/>
              <a:ext cx="98" cy="89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81" name="Oval 337"/>
            <p:cNvSpPr>
              <a:spLocks noChangeArrowheads="1" noChangeShapeType="1"/>
            </p:cNvSpPr>
            <p:nvPr/>
          </p:nvSpPr>
          <p:spPr bwMode="auto">
            <a:xfrm rot="4757293">
              <a:off x="5095" y="3694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82" name="AutoShape 338"/>
            <p:cNvSpPr>
              <a:spLocks noChangeArrowheads="1" noChangeShapeType="1"/>
            </p:cNvSpPr>
            <p:nvPr/>
          </p:nvSpPr>
          <p:spPr bwMode="auto">
            <a:xfrm rot="10577293">
              <a:off x="4815" y="3403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83" name="Oval 339"/>
            <p:cNvSpPr>
              <a:spLocks noChangeArrowheads="1" noChangeShapeType="1"/>
            </p:cNvSpPr>
            <p:nvPr/>
          </p:nvSpPr>
          <p:spPr bwMode="auto">
            <a:xfrm rot="4757293">
              <a:off x="4952" y="3976"/>
              <a:ext cx="25" cy="26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84" name="AutoShape 340"/>
            <p:cNvSpPr>
              <a:spLocks noChangeArrowheads="1" noChangeShapeType="1"/>
            </p:cNvSpPr>
            <p:nvPr/>
          </p:nvSpPr>
          <p:spPr bwMode="auto">
            <a:xfrm rot="20957292">
              <a:off x="4195" y="4110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85" name="AutoShape 341"/>
            <p:cNvSpPr>
              <a:spLocks noChangeArrowheads="1" noChangeShapeType="1"/>
            </p:cNvSpPr>
            <p:nvPr/>
          </p:nvSpPr>
          <p:spPr bwMode="auto">
            <a:xfrm rot="9737293">
              <a:off x="4882" y="4220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86" name="AutoShape 342"/>
            <p:cNvSpPr>
              <a:spLocks noChangeArrowheads="1" noChangeShapeType="1"/>
            </p:cNvSpPr>
            <p:nvPr/>
          </p:nvSpPr>
          <p:spPr bwMode="auto">
            <a:xfrm rot="10157293">
              <a:off x="5057" y="3934"/>
              <a:ext cx="78" cy="72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87" name="AutoShape 343"/>
            <p:cNvSpPr>
              <a:spLocks noChangeArrowheads="1" noChangeShapeType="1"/>
            </p:cNvSpPr>
            <p:nvPr/>
          </p:nvSpPr>
          <p:spPr bwMode="auto">
            <a:xfrm rot="20537292">
              <a:off x="5081" y="4100"/>
              <a:ext cx="35" cy="2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88" name="Oval 344"/>
            <p:cNvSpPr>
              <a:spLocks noChangeArrowheads="1" noChangeShapeType="1"/>
            </p:cNvSpPr>
            <p:nvPr/>
          </p:nvSpPr>
          <p:spPr bwMode="auto">
            <a:xfrm rot="4757293">
              <a:off x="4423" y="4200"/>
              <a:ext cx="23" cy="25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89" name="AutoShape 345"/>
            <p:cNvSpPr>
              <a:spLocks noChangeArrowheads="1" noChangeShapeType="1"/>
            </p:cNvSpPr>
            <p:nvPr/>
          </p:nvSpPr>
          <p:spPr bwMode="auto">
            <a:xfrm rot="10157293">
              <a:off x="5115" y="3345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90" name="AutoShape 346"/>
            <p:cNvSpPr>
              <a:spLocks noChangeArrowheads="1" noChangeShapeType="1"/>
            </p:cNvSpPr>
            <p:nvPr/>
          </p:nvSpPr>
          <p:spPr bwMode="auto">
            <a:xfrm rot="10577293">
              <a:off x="4926" y="3570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91" name="AutoShape 347"/>
            <p:cNvSpPr>
              <a:spLocks noChangeArrowheads="1" noChangeShapeType="1"/>
            </p:cNvSpPr>
            <p:nvPr/>
          </p:nvSpPr>
          <p:spPr bwMode="auto">
            <a:xfrm rot="20957292">
              <a:off x="4726" y="3972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92" name="AutoShape 348"/>
            <p:cNvSpPr>
              <a:spLocks noChangeArrowheads="1" noChangeShapeType="1"/>
            </p:cNvSpPr>
            <p:nvPr/>
          </p:nvSpPr>
          <p:spPr bwMode="auto">
            <a:xfrm rot="20957292">
              <a:off x="4468" y="4020"/>
              <a:ext cx="45" cy="44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93" name="AutoShape 349"/>
            <p:cNvSpPr>
              <a:spLocks noChangeArrowheads="1" noChangeShapeType="1"/>
            </p:cNvSpPr>
            <p:nvPr/>
          </p:nvSpPr>
          <p:spPr bwMode="auto">
            <a:xfrm rot="20957292">
              <a:off x="5556" y="709"/>
              <a:ext cx="45" cy="44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94" name="AutoShape 350"/>
            <p:cNvSpPr>
              <a:spLocks noChangeArrowheads="1" noChangeShapeType="1"/>
            </p:cNvSpPr>
            <p:nvPr/>
          </p:nvSpPr>
          <p:spPr bwMode="auto">
            <a:xfrm rot="20957292">
              <a:off x="5239" y="4157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95" name="AutoShape 351"/>
            <p:cNvSpPr>
              <a:spLocks noChangeArrowheads="1" noChangeShapeType="1"/>
            </p:cNvSpPr>
            <p:nvPr/>
          </p:nvSpPr>
          <p:spPr bwMode="auto">
            <a:xfrm rot="10157293">
              <a:off x="5420" y="3929"/>
              <a:ext cx="78" cy="72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96" name="Oval 352"/>
            <p:cNvSpPr>
              <a:spLocks noChangeArrowheads="1" noChangeShapeType="1"/>
            </p:cNvSpPr>
            <p:nvPr/>
          </p:nvSpPr>
          <p:spPr bwMode="auto">
            <a:xfrm rot="4757293">
              <a:off x="4736" y="3558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97" name="Oval 353"/>
            <p:cNvSpPr>
              <a:spLocks noChangeArrowheads="1" noChangeShapeType="1"/>
            </p:cNvSpPr>
            <p:nvPr/>
          </p:nvSpPr>
          <p:spPr bwMode="auto">
            <a:xfrm rot="4757293">
              <a:off x="5570" y="3565"/>
              <a:ext cx="31" cy="33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98" name="AutoShape 354"/>
            <p:cNvSpPr>
              <a:spLocks noChangeArrowheads="1" noChangeShapeType="1"/>
            </p:cNvSpPr>
            <p:nvPr/>
          </p:nvSpPr>
          <p:spPr bwMode="auto">
            <a:xfrm rot="9737293">
              <a:off x="5146" y="3848"/>
              <a:ext cx="48" cy="27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499" name="AutoShape 355"/>
            <p:cNvSpPr>
              <a:spLocks noChangeArrowheads="1" noChangeShapeType="1"/>
            </p:cNvSpPr>
            <p:nvPr/>
          </p:nvSpPr>
          <p:spPr bwMode="auto">
            <a:xfrm rot="10157293">
              <a:off x="5006" y="3504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00" name="AutoShape 356"/>
            <p:cNvSpPr>
              <a:spLocks noChangeArrowheads="1" noChangeShapeType="1"/>
            </p:cNvSpPr>
            <p:nvPr/>
          </p:nvSpPr>
          <p:spPr bwMode="auto">
            <a:xfrm rot="10157293">
              <a:off x="5294" y="2895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01" name="AutoShape 357"/>
            <p:cNvSpPr>
              <a:spLocks noChangeArrowheads="1" noChangeShapeType="1"/>
            </p:cNvSpPr>
            <p:nvPr/>
          </p:nvSpPr>
          <p:spPr bwMode="auto">
            <a:xfrm rot="10157293">
              <a:off x="4611" y="2147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02" name="AutoShape 358"/>
            <p:cNvSpPr>
              <a:spLocks noChangeArrowheads="1" noChangeShapeType="1"/>
            </p:cNvSpPr>
            <p:nvPr/>
          </p:nvSpPr>
          <p:spPr bwMode="auto">
            <a:xfrm rot="10157293">
              <a:off x="4569" y="2478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03" name="AutoShape 359"/>
            <p:cNvSpPr>
              <a:spLocks noChangeArrowheads="1" noChangeShapeType="1"/>
            </p:cNvSpPr>
            <p:nvPr/>
          </p:nvSpPr>
          <p:spPr bwMode="auto">
            <a:xfrm rot="10577293">
              <a:off x="5218" y="2274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04" name="AutoShape 360"/>
            <p:cNvSpPr>
              <a:spLocks noChangeArrowheads="1" noChangeShapeType="1"/>
            </p:cNvSpPr>
            <p:nvPr/>
          </p:nvSpPr>
          <p:spPr bwMode="auto">
            <a:xfrm rot="10577293">
              <a:off x="4762" y="2304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05" name="AutoShape 361"/>
            <p:cNvSpPr>
              <a:spLocks noChangeArrowheads="1" noChangeShapeType="1"/>
            </p:cNvSpPr>
            <p:nvPr/>
          </p:nvSpPr>
          <p:spPr bwMode="auto">
            <a:xfrm rot="10577293">
              <a:off x="4881" y="1958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06" name="AutoShape 362"/>
            <p:cNvSpPr>
              <a:spLocks noChangeArrowheads="1" noChangeShapeType="1"/>
            </p:cNvSpPr>
            <p:nvPr/>
          </p:nvSpPr>
          <p:spPr bwMode="auto">
            <a:xfrm rot="10157293">
              <a:off x="4543" y="677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07" name="AutoShape 363"/>
            <p:cNvSpPr>
              <a:spLocks noChangeArrowheads="1" noChangeShapeType="1"/>
            </p:cNvSpPr>
            <p:nvPr/>
          </p:nvSpPr>
          <p:spPr bwMode="auto">
            <a:xfrm rot="10157293">
              <a:off x="4919" y="467"/>
              <a:ext cx="150" cy="137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08" name="AutoShape 364"/>
            <p:cNvSpPr>
              <a:spLocks noChangeArrowheads="1" noChangeShapeType="1"/>
            </p:cNvSpPr>
            <p:nvPr/>
          </p:nvSpPr>
          <p:spPr bwMode="auto">
            <a:xfrm rot="10157293">
              <a:off x="4308" y="1136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09" name="AutoShape 365"/>
            <p:cNvSpPr>
              <a:spLocks noChangeArrowheads="1" noChangeShapeType="1"/>
            </p:cNvSpPr>
            <p:nvPr/>
          </p:nvSpPr>
          <p:spPr bwMode="auto">
            <a:xfrm rot="10157293">
              <a:off x="5062" y="1225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10" name="AutoShape 366"/>
            <p:cNvSpPr>
              <a:spLocks noChangeArrowheads="1" noChangeShapeType="1"/>
            </p:cNvSpPr>
            <p:nvPr/>
          </p:nvSpPr>
          <p:spPr bwMode="auto">
            <a:xfrm rot="10157293">
              <a:off x="5280" y="1646"/>
              <a:ext cx="150" cy="137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11" name="AutoShape 367"/>
            <p:cNvSpPr>
              <a:spLocks noChangeArrowheads="1" noChangeShapeType="1"/>
            </p:cNvSpPr>
            <p:nvPr/>
          </p:nvSpPr>
          <p:spPr bwMode="auto">
            <a:xfrm rot="20537292">
              <a:off x="4377" y="1396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12" name="AutoShape 368"/>
            <p:cNvSpPr>
              <a:spLocks noChangeArrowheads="1" noChangeShapeType="1"/>
            </p:cNvSpPr>
            <p:nvPr/>
          </p:nvSpPr>
          <p:spPr bwMode="auto">
            <a:xfrm rot="20537292">
              <a:off x="5459" y="1850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13" name="AutoShape 369"/>
            <p:cNvSpPr>
              <a:spLocks noChangeArrowheads="1" noChangeShapeType="1"/>
            </p:cNvSpPr>
            <p:nvPr/>
          </p:nvSpPr>
          <p:spPr bwMode="auto">
            <a:xfrm rot="20537292">
              <a:off x="4454" y="933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14" name="AutoShape 370"/>
            <p:cNvSpPr>
              <a:spLocks noChangeArrowheads="1" noChangeShapeType="1"/>
            </p:cNvSpPr>
            <p:nvPr/>
          </p:nvSpPr>
          <p:spPr bwMode="auto">
            <a:xfrm rot="10157293">
              <a:off x="5213" y="2402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15" name="AutoShape 371"/>
            <p:cNvSpPr>
              <a:spLocks noChangeArrowheads="1" noChangeShapeType="1"/>
            </p:cNvSpPr>
            <p:nvPr/>
          </p:nvSpPr>
          <p:spPr bwMode="auto">
            <a:xfrm rot="15137293">
              <a:off x="5033" y="2257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16" name="AutoShape 372"/>
            <p:cNvSpPr>
              <a:spLocks noChangeArrowheads="1" noChangeShapeType="1"/>
            </p:cNvSpPr>
            <p:nvPr/>
          </p:nvSpPr>
          <p:spPr bwMode="auto">
            <a:xfrm rot="10577293">
              <a:off x="4197" y="1026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17" name="AutoShape 373"/>
            <p:cNvSpPr>
              <a:spLocks noChangeArrowheads="1" noChangeShapeType="1"/>
            </p:cNvSpPr>
            <p:nvPr/>
          </p:nvSpPr>
          <p:spPr bwMode="auto">
            <a:xfrm rot="10577293">
              <a:off x="4772" y="410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18" name="AutoShape 374"/>
            <p:cNvSpPr>
              <a:spLocks noChangeArrowheads="1" noChangeShapeType="1"/>
            </p:cNvSpPr>
            <p:nvPr/>
          </p:nvSpPr>
          <p:spPr bwMode="auto">
            <a:xfrm rot="21377292">
              <a:off x="5022" y="271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19" name="AutoShape 375"/>
            <p:cNvSpPr>
              <a:spLocks noChangeArrowheads="1" noChangeShapeType="1"/>
            </p:cNvSpPr>
            <p:nvPr/>
          </p:nvSpPr>
          <p:spPr bwMode="auto">
            <a:xfrm rot="10157293">
              <a:off x="5290" y="680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20" name="AutoShape 376"/>
            <p:cNvSpPr>
              <a:spLocks noChangeArrowheads="1" noChangeShapeType="1"/>
            </p:cNvSpPr>
            <p:nvPr/>
          </p:nvSpPr>
          <p:spPr bwMode="auto">
            <a:xfrm rot="20957292">
              <a:off x="5184" y="185"/>
              <a:ext cx="105" cy="96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21" name="AutoShape 377"/>
            <p:cNvSpPr>
              <a:spLocks noChangeArrowheads="1" noChangeShapeType="1"/>
            </p:cNvSpPr>
            <p:nvPr/>
          </p:nvSpPr>
          <p:spPr bwMode="auto">
            <a:xfrm rot="10577293">
              <a:off x="5199" y="467"/>
              <a:ext cx="61" cy="33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22" name="AutoShape 378"/>
            <p:cNvSpPr>
              <a:spLocks noChangeArrowheads="1" noChangeShapeType="1"/>
            </p:cNvSpPr>
            <p:nvPr/>
          </p:nvSpPr>
          <p:spPr bwMode="auto">
            <a:xfrm rot="20537292">
              <a:off x="4612" y="534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23" name="AutoShape 379"/>
            <p:cNvSpPr>
              <a:spLocks noChangeArrowheads="1" noChangeShapeType="1"/>
            </p:cNvSpPr>
            <p:nvPr/>
          </p:nvSpPr>
          <p:spPr bwMode="auto">
            <a:xfrm rot="10157293">
              <a:off x="5430" y="1346"/>
              <a:ext cx="78" cy="73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24" name="Oval 380"/>
            <p:cNvSpPr>
              <a:spLocks noChangeArrowheads="1" noChangeShapeType="1"/>
            </p:cNvSpPr>
            <p:nvPr/>
          </p:nvSpPr>
          <p:spPr bwMode="auto">
            <a:xfrm rot="4757293">
              <a:off x="4999" y="62"/>
              <a:ext cx="29" cy="31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25" name="AutoShape 381"/>
            <p:cNvSpPr>
              <a:spLocks noChangeArrowheads="1" noChangeShapeType="1"/>
            </p:cNvSpPr>
            <p:nvPr/>
          </p:nvSpPr>
          <p:spPr bwMode="auto">
            <a:xfrm rot="10157293">
              <a:off x="4188" y="801"/>
              <a:ext cx="98" cy="89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526" name="AutoShape 382"/>
            <p:cNvSpPr>
              <a:spLocks noChangeArrowheads="1" noChangeShapeType="1"/>
            </p:cNvSpPr>
            <p:nvPr/>
          </p:nvSpPr>
          <p:spPr bwMode="auto">
            <a:xfrm rot="10157293">
              <a:off x="5452" y="118"/>
              <a:ext cx="150" cy="137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grpSp>
          <p:nvGrpSpPr>
            <p:cNvPr id="6788" name="Group 644"/>
            <p:cNvGrpSpPr>
              <a:grpSpLocks/>
            </p:cNvGrpSpPr>
            <p:nvPr/>
          </p:nvGrpSpPr>
          <p:grpSpPr bwMode="auto">
            <a:xfrm>
              <a:off x="3062" y="3111"/>
              <a:ext cx="1406" cy="863"/>
              <a:chOff x="3062" y="3111"/>
              <a:chExt cx="1406" cy="863"/>
            </a:xfrm>
          </p:grpSpPr>
          <p:sp>
            <p:nvSpPr>
              <p:cNvPr id="6170" name="Rectangle 26" descr="Paper bag"/>
              <p:cNvSpPr>
                <a:spLocks noChangeArrowheads="1"/>
              </p:cNvSpPr>
              <p:nvPr/>
            </p:nvSpPr>
            <p:spPr bwMode="auto">
              <a:xfrm>
                <a:off x="3062" y="3111"/>
                <a:ext cx="1406" cy="863"/>
              </a:xfrm>
              <a:prstGeom prst="rect">
                <a:avLst/>
              </a:prstGeom>
              <a:blipFill dpi="0" rotWithShape="1">
                <a:blip r:embed="rId5"/>
                <a:srcRect/>
                <a:tile tx="0" ty="0" sx="100000" sy="100000" flip="none" algn="tl"/>
              </a:blip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8" name="WordArt 14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34" y="3385"/>
                <a:ext cx="907" cy="36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3200" b="1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C0C0C0">
                          <a:alpha val="80000"/>
                        </a:srgbClr>
                      </a:outerShdw>
                    </a:effectLst>
                    <a:latin typeface="Comic Sans MS"/>
                  </a:rPr>
                  <a:t>paper</a:t>
                </a:r>
              </a:p>
            </p:txBody>
          </p:sp>
        </p:grpSp>
        <p:grpSp>
          <p:nvGrpSpPr>
            <p:cNvPr id="6791" name="Group 647"/>
            <p:cNvGrpSpPr>
              <a:grpSpLocks/>
            </p:cNvGrpSpPr>
            <p:nvPr/>
          </p:nvGrpSpPr>
          <p:grpSpPr bwMode="auto">
            <a:xfrm>
              <a:off x="1247" y="3112"/>
              <a:ext cx="1406" cy="862"/>
              <a:chOff x="1247" y="3112"/>
              <a:chExt cx="1406" cy="862"/>
            </a:xfrm>
          </p:grpSpPr>
          <p:sp>
            <p:nvSpPr>
              <p:cNvPr id="6169" name="Rectangle 25" descr="Water droplets"/>
              <p:cNvSpPr>
                <a:spLocks noChangeArrowheads="1"/>
              </p:cNvSpPr>
              <p:nvPr/>
            </p:nvSpPr>
            <p:spPr bwMode="auto">
              <a:xfrm>
                <a:off x="1247" y="3112"/>
                <a:ext cx="1406" cy="862"/>
              </a:xfrm>
              <a:prstGeom prst="rect">
                <a:avLst/>
              </a:prstGeom>
              <a:blipFill dpi="0" rotWithShape="1">
                <a:blip r:embed="rId6"/>
                <a:srcRect/>
                <a:tile tx="0" ty="0" sx="100000" sy="100000" flip="none" algn="tl"/>
              </a:blip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0" name="WordArt 16"/>
              <p:cNvSpPr>
                <a:spLocks noChangeArrowheads="1" noChangeShapeType="1" noTextEdit="1"/>
              </p:cNvSpPr>
              <p:nvPr/>
            </p:nvSpPr>
            <p:spPr bwMode="auto">
              <a:xfrm>
                <a:off x="1519" y="3339"/>
                <a:ext cx="862" cy="40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3200" b="1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C0C0C0">
                          <a:alpha val="80000"/>
                        </a:srgbClr>
                      </a:outerShdw>
                    </a:effectLst>
                    <a:latin typeface="Comic Sans MS"/>
                  </a:rPr>
                  <a:t>metal</a:t>
                </a:r>
              </a:p>
            </p:txBody>
          </p:sp>
        </p:grpSp>
        <p:grpSp>
          <p:nvGrpSpPr>
            <p:cNvPr id="6790" name="Group 646"/>
            <p:cNvGrpSpPr>
              <a:grpSpLocks/>
            </p:cNvGrpSpPr>
            <p:nvPr/>
          </p:nvGrpSpPr>
          <p:grpSpPr bwMode="auto">
            <a:xfrm>
              <a:off x="3923" y="1752"/>
              <a:ext cx="1406" cy="862"/>
              <a:chOff x="3923" y="1752"/>
              <a:chExt cx="1406" cy="862"/>
            </a:xfrm>
          </p:grpSpPr>
          <p:sp>
            <p:nvSpPr>
              <p:cNvPr id="6167" name="Rectangle 23" descr="Pink tissue paper"/>
              <p:cNvSpPr>
                <a:spLocks noChangeArrowheads="1"/>
              </p:cNvSpPr>
              <p:nvPr/>
            </p:nvSpPr>
            <p:spPr bwMode="auto">
              <a:xfrm>
                <a:off x="3923" y="1752"/>
                <a:ext cx="1406" cy="862"/>
              </a:xfrm>
              <a:prstGeom prst="rect">
                <a:avLst/>
              </a:prstGeom>
              <a:blipFill dpi="0" rotWithShape="1">
                <a:blip r:embed="rId7"/>
                <a:srcRect/>
                <a:tile tx="0" ty="0" sx="100000" sy="100000" flip="none" algn="tl"/>
              </a:blip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1" name="WordArt 17"/>
              <p:cNvSpPr>
                <a:spLocks noChangeArrowheads="1" noChangeShapeType="1" noTextEdit="1"/>
              </p:cNvSpPr>
              <p:nvPr/>
            </p:nvSpPr>
            <p:spPr bwMode="auto">
              <a:xfrm>
                <a:off x="4105" y="1979"/>
                <a:ext cx="1088" cy="45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3200" b="1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solidFill>
                      <a:schemeClr val="tx2"/>
                    </a:solidFill>
                    <a:effectLst>
                      <a:outerShdw dist="35921" dir="2700000" algn="ctr" rotWithShape="0">
                        <a:srgbClr val="C0C0C0">
                          <a:alpha val="80000"/>
                        </a:srgbClr>
                      </a:outerShdw>
                    </a:effectLst>
                    <a:latin typeface="Comic Sans MS"/>
                  </a:rPr>
                  <a:t>plastic</a:t>
                </a:r>
              </a:p>
            </p:txBody>
          </p:sp>
        </p:grpSp>
        <p:grpSp>
          <p:nvGrpSpPr>
            <p:cNvPr id="6789" name="Group 645"/>
            <p:cNvGrpSpPr>
              <a:grpSpLocks/>
            </p:cNvGrpSpPr>
            <p:nvPr/>
          </p:nvGrpSpPr>
          <p:grpSpPr bwMode="auto">
            <a:xfrm>
              <a:off x="2200" y="1434"/>
              <a:ext cx="1406" cy="862"/>
              <a:chOff x="2200" y="1434"/>
              <a:chExt cx="1406" cy="862"/>
            </a:xfrm>
          </p:grpSpPr>
          <p:sp>
            <p:nvSpPr>
              <p:cNvPr id="6168" name="Rectangle 24" descr="Oak"/>
              <p:cNvSpPr>
                <a:spLocks noChangeArrowheads="1"/>
              </p:cNvSpPr>
              <p:nvPr/>
            </p:nvSpPr>
            <p:spPr bwMode="auto">
              <a:xfrm>
                <a:off x="2200" y="1434"/>
                <a:ext cx="1406" cy="862"/>
              </a:xfrm>
              <a:prstGeom prst="rect">
                <a:avLst/>
              </a:prstGeom>
              <a:blipFill dpi="0" rotWithShape="1">
                <a:blip r:embed="rId8"/>
                <a:srcRect/>
                <a:tile tx="0" ty="0" sx="100000" sy="100000" flip="none" algn="tl"/>
              </a:blip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0" name="WordArt 6"/>
              <p:cNvSpPr>
                <a:spLocks noChangeArrowheads="1" noChangeShapeType="1" noTextEdit="1"/>
              </p:cNvSpPr>
              <p:nvPr/>
            </p:nvSpPr>
            <p:spPr bwMode="auto">
              <a:xfrm>
                <a:off x="2472" y="1661"/>
                <a:ext cx="816" cy="40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3200" b="1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C0C0C0">
                          <a:alpha val="80000"/>
                        </a:srgbClr>
                      </a:outerShdw>
                    </a:effectLst>
                    <a:latin typeface="Comic Sans MS"/>
                  </a:rPr>
                  <a:t>wood</a:t>
                </a:r>
              </a:p>
            </p:txBody>
          </p:sp>
        </p:grpSp>
        <p:sp>
          <p:nvSpPr>
            <p:cNvPr id="6196" name="AutoShape 52">
              <a:hlinkClick r:id="rId9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2200" y="1434"/>
              <a:ext cx="1406" cy="862"/>
            </a:xfrm>
            <a:prstGeom prst="actionButtonBlank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782" name="Group 638"/>
            <p:cNvGrpSpPr>
              <a:grpSpLocks/>
            </p:cNvGrpSpPr>
            <p:nvPr/>
          </p:nvGrpSpPr>
          <p:grpSpPr bwMode="auto">
            <a:xfrm>
              <a:off x="476" y="1752"/>
              <a:ext cx="1406" cy="862"/>
              <a:chOff x="476" y="1752"/>
              <a:chExt cx="1406" cy="862"/>
            </a:xfrm>
          </p:grpSpPr>
          <p:sp>
            <p:nvSpPr>
              <p:cNvPr id="6165" name="Rectangle 21" descr="Denim"/>
              <p:cNvSpPr>
                <a:spLocks noChangeArrowheads="1"/>
              </p:cNvSpPr>
              <p:nvPr/>
            </p:nvSpPr>
            <p:spPr bwMode="auto">
              <a:xfrm>
                <a:off x="476" y="1752"/>
                <a:ext cx="1406" cy="862"/>
              </a:xfrm>
              <a:prstGeom prst="rect">
                <a:avLst/>
              </a:prstGeom>
              <a:blipFill dpi="0" rotWithShape="1">
                <a:blip r:embed="rId10"/>
                <a:srcRect/>
                <a:tile tx="0" ty="0" sx="100000" sy="100000" flip="none" algn="tl"/>
              </a:blip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9" name="WordArt 15"/>
              <p:cNvSpPr>
                <a:spLocks noChangeArrowheads="1" noChangeShapeType="1" noTextEdit="1"/>
              </p:cNvSpPr>
              <p:nvPr/>
            </p:nvSpPr>
            <p:spPr bwMode="auto">
              <a:xfrm>
                <a:off x="657" y="1979"/>
                <a:ext cx="1044" cy="40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3200" b="1" kern="10">
                    <a:ln w="9525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C0C0C0">
                          <a:alpha val="80000"/>
                        </a:srgbClr>
                      </a:outerShdw>
                    </a:effectLst>
                    <a:latin typeface="Comic Sans MS"/>
                  </a:rPr>
                  <a:t>fabric</a:t>
                </a:r>
              </a:p>
            </p:txBody>
          </p:sp>
        </p:grpSp>
        <p:sp>
          <p:nvSpPr>
            <p:cNvPr id="6195" name="AutoShape 51">
              <a:hlinkClick r:id="rId11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476" y="1752"/>
              <a:ext cx="1406" cy="862"/>
            </a:xfrm>
            <a:prstGeom prst="actionButtonBlank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8" name="AutoShape 54">
              <a:hlinkClick r:id="rId12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1247" y="3113"/>
              <a:ext cx="1406" cy="862"/>
            </a:xfrm>
            <a:prstGeom prst="actionButtonBlank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9" name="AutoShape 55">
              <a:hlinkClick r:id="rId13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3061" y="3113"/>
              <a:ext cx="1406" cy="862"/>
            </a:xfrm>
            <a:prstGeom prst="actionButtonBlank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7" name="AutoShape 53">
              <a:hlinkClick r:id="rId14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3923" y="1752"/>
              <a:ext cx="1406" cy="862"/>
            </a:xfrm>
            <a:prstGeom prst="actionButtonBlank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94" name="Group 50"/>
            <p:cNvGrpSpPr>
              <a:grpSpLocks/>
            </p:cNvGrpSpPr>
            <p:nvPr/>
          </p:nvGrpSpPr>
          <p:grpSpPr bwMode="auto">
            <a:xfrm>
              <a:off x="1588" y="360"/>
              <a:ext cx="2607" cy="847"/>
              <a:chOff x="1707" y="535"/>
              <a:chExt cx="2607" cy="847"/>
            </a:xfrm>
          </p:grpSpPr>
          <p:sp>
            <p:nvSpPr>
              <p:cNvPr id="6193" name="WordArt 49"/>
              <p:cNvSpPr>
                <a:spLocks noChangeArrowheads="1" noChangeShapeType="1" noTextEdit="1"/>
              </p:cNvSpPr>
              <p:nvPr/>
            </p:nvSpPr>
            <p:spPr bwMode="auto">
              <a:xfrm>
                <a:off x="1746" y="572"/>
                <a:ext cx="2568" cy="810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7200" b="1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chemeClr val="accent2"/>
                    </a:solidFill>
                    <a:latin typeface="Comic Sans MS"/>
                  </a:rPr>
                  <a:t>Materials</a:t>
                </a:r>
              </a:p>
            </p:txBody>
          </p:sp>
          <p:sp>
            <p:nvSpPr>
              <p:cNvPr id="6148" name="WordArt 4"/>
              <p:cNvSpPr>
                <a:spLocks noChangeArrowheads="1" noChangeShapeType="1" noTextEdit="1"/>
              </p:cNvSpPr>
              <p:nvPr/>
            </p:nvSpPr>
            <p:spPr bwMode="auto">
              <a:xfrm>
                <a:off x="1707" y="535"/>
                <a:ext cx="2568" cy="810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US" sz="7200" b="1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6699"/>
                        </a:gs>
                        <a:gs pos="9500">
                          <a:srgbClr val="1170FF"/>
                        </a:gs>
                        <a:gs pos="14499">
                          <a:srgbClr val="3333CC"/>
                        </a:gs>
                        <a:gs pos="20000">
                          <a:srgbClr val="2E6792"/>
                        </a:gs>
                        <a:gs pos="26500">
                          <a:srgbClr val="9999FF"/>
                        </a:gs>
                        <a:gs pos="42000">
                          <a:srgbClr val="00CCCC"/>
                        </a:gs>
                        <a:gs pos="50000">
                          <a:srgbClr val="3399FF"/>
                        </a:gs>
                        <a:gs pos="58000">
                          <a:srgbClr val="00CCCC"/>
                        </a:gs>
                        <a:gs pos="73500">
                          <a:srgbClr val="9999FF"/>
                        </a:gs>
                        <a:gs pos="80001">
                          <a:srgbClr val="2E6792"/>
                        </a:gs>
                        <a:gs pos="85501">
                          <a:srgbClr val="3333CC"/>
                        </a:gs>
                        <a:gs pos="90500">
                          <a:srgbClr val="1170FF"/>
                        </a:gs>
                        <a:gs pos="100000">
                          <a:srgbClr val="006699"/>
                        </a:gs>
                      </a:gsLst>
                      <a:lin ang="5400000" scaled="1"/>
                    </a:gradFill>
                    <a:latin typeface="Comic Sans MS"/>
                  </a:rPr>
                  <a:t>Materials</a:t>
                </a:r>
              </a:p>
            </p:txBody>
          </p:sp>
        </p:grpSp>
        <p:grpSp>
          <p:nvGrpSpPr>
            <p:cNvPr id="6727" name="Group 583"/>
            <p:cNvGrpSpPr>
              <a:grpSpLocks/>
            </p:cNvGrpSpPr>
            <p:nvPr/>
          </p:nvGrpSpPr>
          <p:grpSpPr bwMode="auto">
            <a:xfrm>
              <a:off x="4606" y="3229"/>
              <a:ext cx="1086" cy="745"/>
              <a:chOff x="4576" y="3229"/>
              <a:chExt cx="1086" cy="745"/>
            </a:xfrm>
          </p:grpSpPr>
          <p:pic>
            <p:nvPicPr>
              <p:cNvPr id="6213" name="Picture 69" descr="spanner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76" y="3229"/>
                <a:ext cx="708" cy="7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214" name="Text Box 70"/>
              <p:cNvSpPr txBox="1">
                <a:spLocks noChangeArrowheads="1"/>
              </p:cNvSpPr>
              <p:nvPr/>
            </p:nvSpPr>
            <p:spPr bwMode="auto">
              <a:xfrm>
                <a:off x="4967" y="3612"/>
                <a:ext cx="69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spanner</a:t>
                </a:r>
              </a:p>
            </p:txBody>
          </p:sp>
        </p:grpSp>
        <p:grpSp>
          <p:nvGrpSpPr>
            <p:cNvPr id="6215" name="Group 71"/>
            <p:cNvGrpSpPr>
              <a:grpSpLocks/>
            </p:cNvGrpSpPr>
            <p:nvPr/>
          </p:nvGrpSpPr>
          <p:grpSpPr bwMode="auto">
            <a:xfrm>
              <a:off x="4332" y="391"/>
              <a:ext cx="1390" cy="826"/>
              <a:chOff x="2336" y="3113"/>
              <a:chExt cx="1383" cy="822"/>
            </a:xfrm>
          </p:grpSpPr>
          <p:pic>
            <p:nvPicPr>
              <p:cNvPr id="6216" name="Picture 72" descr="sleeping bag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36" y="3113"/>
                <a:ext cx="816" cy="8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217" name="Text Box 73"/>
              <p:cNvSpPr txBox="1">
                <a:spLocks noChangeArrowheads="1"/>
              </p:cNvSpPr>
              <p:nvPr/>
            </p:nvSpPr>
            <p:spPr bwMode="auto">
              <a:xfrm>
                <a:off x="2700" y="3597"/>
                <a:ext cx="1019" cy="2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6" charset="0"/>
                  </a:rPr>
                  <a:t>sleeping bag</a:t>
                </a:r>
              </a:p>
            </p:txBody>
          </p:sp>
        </p:grpSp>
        <p:pic>
          <p:nvPicPr>
            <p:cNvPr id="6219" name="Picture 75" descr="car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3067"/>
              <a:ext cx="690" cy="7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20" name="Text Box 76"/>
            <p:cNvSpPr txBox="1">
              <a:spLocks noChangeArrowheads="1"/>
            </p:cNvSpPr>
            <p:nvPr/>
          </p:nvSpPr>
          <p:spPr bwMode="auto">
            <a:xfrm>
              <a:off x="612" y="3748"/>
              <a:ext cx="45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20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card</a:t>
              </a:r>
            </a:p>
          </p:txBody>
        </p:sp>
        <p:grpSp>
          <p:nvGrpSpPr>
            <p:cNvPr id="6224" name="Group 80"/>
            <p:cNvGrpSpPr>
              <a:grpSpLocks/>
            </p:cNvGrpSpPr>
            <p:nvPr/>
          </p:nvGrpSpPr>
          <p:grpSpPr bwMode="auto">
            <a:xfrm>
              <a:off x="113" y="482"/>
              <a:ext cx="1309" cy="886"/>
              <a:chOff x="113" y="482"/>
              <a:chExt cx="1309" cy="886"/>
            </a:xfrm>
          </p:grpSpPr>
          <p:pic>
            <p:nvPicPr>
              <p:cNvPr id="6222" name="Picture 78" descr="paddling pool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5" y="482"/>
                <a:ext cx="1127" cy="5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223" name="Text Box 79"/>
              <p:cNvSpPr txBox="1">
                <a:spLocks noChangeArrowheads="1"/>
              </p:cNvSpPr>
              <p:nvPr/>
            </p:nvSpPr>
            <p:spPr bwMode="auto">
              <a:xfrm>
                <a:off x="113" y="1117"/>
                <a:ext cx="1076" cy="2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paddling pool</a:t>
                </a:r>
              </a:p>
            </p:txBody>
          </p:sp>
        </p:grpSp>
        <p:grpSp>
          <p:nvGrpSpPr>
            <p:cNvPr id="6770" name="Group 626"/>
            <p:cNvGrpSpPr>
              <a:grpSpLocks/>
            </p:cNvGrpSpPr>
            <p:nvPr/>
          </p:nvGrpSpPr>
          <p:grpSpPr bwMode="auto">
            <a:xfrm>
              <a:off x="2429" y="2387"/>
              <a:ext cx="950" cy="703"/>
              <a:chOff x="2429" y="2387"/>
              <a:chExt cx="950" cy="703"/>
            </a:xfrm>
          </p:grpSpPr>
          <p:pic>
            <p:nvPicPr>
              <p:cNvPr id="6226" name="Picture 82" descr="desk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29" y="2387"/>
                <a:ext cx="950" cy="54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227" name="Text Box 83"/>
              <p:cNvSpPr txBox="1">
                <a:spLocks noChangeArrowheads="1"/>
              </p:cNvSpPr>
              <p:nvPr/>
            </p:nvSpPr>
            <p:spPr bwMode="auto">
              <a:xfrm>
                <a:off x="2448" y="2840"/>
                <a:ext cx="46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desk</a:t>
                </a:r>
              </a:p>
            </p:txBody>
          </p:sp>
        </p:grpSp>
        <p:sp>
          <p:nvSpPr>
            <p:cNvPr id="6728" name="AutoShape 584"/>
            <p:cNvSpPr>
              <a:spLocks noChangeArrowheads="1" noChangeShapeType="1"/>
            </p:cNvSpPr>
            <p:nvPr/>
          </p:nvSpPr>
          <p:spPr bwMode="auto">
            <a:xfrm rot="20957292">
              <a:off x="4513" y="2840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29" name="AutoShape 585"/>
            <p:cNvSpPr>
              <a:spLocks noChangeArrowheads="1" noChangeShapeType="1"/>
            </p:cNvSpPr>
            <p:nvPr/>
          </p:nvSpPr>
          <p:spPr bwMode="auto">
            <a:xfrm rot="10157293">
              <a:off x="204" y="2160"/>
              <a:ext cx="78" cy="72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30" name="AutoShape 586"/>
            <p:cNvSpPr>
              <a:spLocks noChangeArrowheads="1" noChangeShapeType="1"/>
            </p:cNvSpPr>
            <p:nvPr/>
          </p:nvSpPr>
          <p:spPr bwMode="auto">
            <a:xfrm rot="20957292">
              <a:off x="1655" y="1436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31" name="AutoShape 587"/>
            <p:cNvSpPr>
              <a:spLocks noChangeArrowheads="1" noChangeShapeType="1"/>
            </p:cNvSpPr>
            <p:nvPr/>
          </p:nvSpPr>
          <p:spPr bwMode="auto">
            <a:xfrm rot="20957292">
              <a:off x="68" y="3159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32" name="AutoShape 588"/>
            <p:cNvSpPr>
              <a:spLocks noChangeArrowheads="1" noChangeShapeType="1"/>
            </p:cNvSpPr>
            <p:nvPr/>
          </p:nvSpPr>
          <p:spPr bwMode="auto">
            <a:xfrm rot="20957292">
              <a:off x="22" y="4066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34" name="AutoShape 590"/>
            <p:cNvSpPr>
              <a:spLocks noChangeArrowheads="1" noChangeShapeType="1"/>
            </p:cNvSpPr>
            <p:nvPr/>
          </p:nvSpPr>
          <p:spPr bwMode="auto">
            <a:xfrm rot="15780000">
              <a:off x="5559" y="2390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35" name="AutoShape 591"/>
            <p:cNvSpPr>
              <a:spLocks noChangeArrowheads="1" noChangeShapeType="1"/>
            </p:cNvSpPr>
            <p:nvPr/>
          </p:nvSpPr>
          <p:spPr bwMode="auto">
            <a:xfrm rot="15780000">
              <a:off x="5551" y="4115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36" name="Oval 592"/>
            <p:cNvSpPr>
              <a:spLocks noChangeArrowheads="1" noChangeShapeType="1"/>
            </p:cNvSpPr>
            <p:nvPr/>
          </p:nvSpPr>
          <p:spPr bwMode="auto">
            <a:xfrm rot="9745793">
              <a:off x="5284" y="4020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37" name="AutoShape 593"/>
            <p:cNvSpPr>
              <a:spLocks noChangeArrowheads="1" noChangeShapeType="1"/>
            </p:cNvSpPr>
            <p:nvPr/>
          </p:nvSpPr>
          <p:spPr bwMode="auto">
            <a:xfrm rot="20957292">
              <a:off x="3742" y="4110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38" name="AutoShape 594"/>
            <p:cNvSpPr>
              <a:spLocks noChangeArrowheads="1" noChangeShapeType="1"/>
            </p:cNvSpPr>
            <p:nvPr/>
          </p:nvSpPr>
          <p:spPr bwMode="auto">
            <a:xfrm rot="20957292">
              <a:off x="1293" y="75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39" name="AutoShape 595"/>
            <p:cNvSpPr>
              <a:spLocks noChangeArrowheads="1" noChangeShapeType="1"/>
            </p:cNvSpPr>
            <p:nvPr/>
          </p:nvSpPr>
          <p:spPr bwMode="auto">
            <a:xfrm rot="15780000">
              <a:off x="1786" y="2936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40" name="AutoShape 596"/>
            <p:cNvSpPr>
              <a:spLocks noChangeArrowheads="1" noChangeShapeType="1"/>
            </p:cNvSpPr>
            <p:nvPr/>
          </p:nvSpPr>
          <p:spPr bwMode="auto">
            <a:xfrm rot="10380000">
              <a:off x="295" y="119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41" name="AutoShape 597"/>
            <p:cNvSpPr>
              <a:spLocks noChangeArrowheads="1" noChangeShapeType="1"/>
            </p:cNvSpPr>
            <p:nvPr/>
          </p:nvSpPr>
          <p:spPr bwMode="auto">
            <a:xfrm rot="10380000">
              <a:off x="113" y="845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42" name="AutoShape 598"/>
            <p:cNvSpPr>
              <a:spLocks noChangeArrowheads="1" noChangeShapeType="1"/>
            </p:cNvSpPr>
            <p:nvPr/>
          </p:nvSpPr>
          <p:spPr bwMode="auto">
            <a:xfrm rot="10380000">
              <a:off x="2472" y="1253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43" name="AutoShape 599"/>
            <p:cNvSpPr>
              <a:spLocks noChangeArrowheads="1" noChangeShapeType="1"/>
            </p:cNvSpPr>
            <p:nvPr/>
          </p:nvSpPr>
          <p:spPr bwMode="auto">
            <a:xfrm rot="10380000">
              <a:off x="4105" y="436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44" name="Oval 600"/>
            <p:cNvSpPr>
              <a:spLocks noChangeArrowheads="1" noChangeShapeType="1"/>
            </p:cNvSpPr>
            <p:nvPr/>
          </p:nvSpPr>
          <p:spPr bwMode="auto">
            <a:xfrm rot="9745793">
              <a:off x="4195" y="119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45" name="Oval 601"/>
            <p:cNvSpPr>
              <a:spLocks noChangeArrowheads="1" noChangeShapeType="1"/>
            </p:cNvSpPr>
            <p:nvPr/>
          </p:nvSpPr>
          <p:spPr bwMode="auto">
            <a:xfrm rot="9745793">
              <a:off x="5511" y="436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46" name="Oval 602"/>
            <p:cNvSpPr>
              <a:spLocks noChangeArrowheads="1" noChangeShapeType="1"/>
            </p:cNvSpPr>
            <p:nvPr/>
          </p:nvSpPr>
          <p:spPr bwMode="auto">
            <a:xfrm rot="9745793">
              <a:off x="5556" y="1253"/>
              <a:ext cx="31" cy="34"/>
            </a:xfrm>
            <a:prstGeom prst="ellipse">
              <a:avLst/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47" name="AutoShape 603"/>
            <p:cNvSpPr>
              <a:spLocks noChangeArrowheads="1" noChangeShapeType="1"/>
            </p:cNvSpPr>
            <p:nvPr/>
          </p:nvSpPr>
          <p:spPr bwMode="auto">
            <a:xfrm rot="20957292">
              <a:off x="5420" y="572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48" name="AutoShape 604"/>
            <p:cNvSpPr>
              <a:spLocks noChangeArrowheads="1" noChangeShapeType="1"/>
            </p:cNvSpPr>
            <p:nvPr/>
          </p:nvSpPr>
          <p:spPr bwMode="auto">
            <a:xfrm rot="20957292">
              <a:off x="4694" y="29"/>
              <a:ext cx="45" cy="44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49" name="AutoShape 605"/>
            <p:cNvSpPr>
              <a:spLocks noChangeArrowheads="1" noChangeShapeType="1"/>
            </p:cNvSpPr>
            <p:nvPr/>
          </p:nvSpPr>
          <p:spPr bwMode="auto">
            <a:xfrm rot="5820000">
              <a:off x="5460" y="905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CC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50" name="AutoShape 606"/>
            <p:cNvSpPr>
              <a:spLocks noChangeArrowheads="1" noChangeShapeType="1"/>
            </p:cNvSpPr>
            <p:nvPr/>
          </p:nvSpPr>
          <p:spPr bwMode="auto">
            <a:xfrm rot="10380000">
              <a:off x="4604" y="4156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51" name="AutoShape 607"/>
            <p:cNvSpPr>
              <a:spLocks noChangeArrowheads="1" noChangeShapeType="1"/>
            </p:cNvSpPr>
            <p:nvPr/>
          </p:nvSpPr>
          <p:spPr bwMode="auto">
            <a:xfrm rot="10380000">
              <a:off x="4604" y="3022"/>
              <a:ext cx="48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52" name="AutoShape 608"/>
            <p:cNvSpPr>
              <a:spLocks noChangeArrowheads="1" noChangeShapeType="1"/>
            </p:cNvSpPr>
            <p:nvPr/>
          </p:nvSpPr>
          <p:spPr bwMode="auto">
            <a:xfrm rot="16620000">
              <a:off x="4009" y="2755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53" name="AutoShape 609"/>
            <p:cNvSpPr>
              <a:spLocks noChangeArrowheads="1" noChangeShapeType="1"/>
            </p:cNvSpPr>
            <p:nvPr/>
          </p:nvSpPr>
          <p:spPr bwMode="auto">
            <a:xfrm rot="20957292">
              <a:off x="2517" y="164"/>
              <a:ext cx="52" cy="51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54" name="AutoShape 610"/>
            <p:cNvSpPr>
              <a:spLocks noChangeArrowheads="1" noChangeShapeType="1"/>
            </p:cNvSpPr>
            <p:nvPr/>
          </p:nvSpPr>
          <p:spPr bwMode="auto">
            <a:xfrm rot="20957292">
              <a:off x="3198" y="300"/>
              <a:ext cx="52" cy="51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55" name="AutoShape 611"/>
            <p:cNvSpPr>
              <a:spLocks noChangeArrowheads="1" noChangeShapeType="1"/>
            </p:cNvSpPr>
            <p:nvPr/>
          </p:nvSpPr>
          <p:spPr bwMode="auto">
            <a:xfrm rot="20957292">
              <a:off x="1383" y="346"/>
              <a:ext cx="52" cy="51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56" name="AutoShape 612"/>
            <p:cNvSpPr>
              <a:spLocks noChangeArrowheads="1" noChangeShapeType="1"/>
            </p:cNvSpPr>
            <p:nvPr/>
          </p:nvSpPr>
          <p:spPr bwMode="auto">
            <a:xfrm rot="20957292">
              <a:off x="2783" y="431"/>
              <a:ext cx="52" cy="51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57" name="AutoShape 613"/>
            <p:cNvSpPr>
              <a:spLocks noChangeArrowheads="1" noChangeShapeType="1"/>
            </p:cNvSpPr>
            <p:nvPr/>
          </p:nvSpPr>
          <p:spPr bwMode="auto">
            <a:xfrm rot="20957292">
              <a:off x="2336" y="1293"/>
              <a:ext cx="52" cy="51"/>
            </a:xfrm>
            <a:prstGeom prst="star5">
              <a:avLst/>
            </a:prstGeom>
            <a:solidFill>
              <a:srgbClr val="E1CC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58" name="AutoShape 614"/>
            <p:cNvSpPr>
              <a:spLocks noChangeArrowheads="1" noChangeShapeType="1"/>
            </p:cNvSpPr>
            <p:nvPr/>
          </p:nvSpPr>
          <p:spPr bwMode="auto">
            <a:xfrm rot="15780000">
              <a:off x="3155" y="440"/>
              <a:ext cx="47" cy="38"/>
            </a:xfrm>
            <a:prstGeom prst="rtTriangle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60" name="AutoShape 616"/>
            <p:cNvSpPr>
              <a:spLocks noChangeArrowheads="1" noChangeShapeType="1"/>
            </p:cNvSpPr>
            <p:nvPr/>
          </p:nvSpPr>
          <p:spPr bwMode="auto">
            <a:xfrm rot="5820000">
              <a:off x="2593" y="361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61" name="AutoShape 617"/>
            <p:cNvSpPr>
              <a:spLocks noChangeArrowheads="1" noChangeShapeType="1"/>
            </p:cNvSpPr>
            <p:nvPr/>
          </p:nvSpPr>
          <p:spPr bwMode="auto">
            <a:xfrm rot="5820000">
              <a:off x="2965" y="134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62" name="AutoShape 618"/>
            <p:cNvSpPr>
              <a:spLocks noChangeArrowheads="1" noChangeShapeType="1"/>
            </p:cNvSpPr>
            <p:nvPr/>
          </p:nvSpPr>
          <p:spPr bwMode="auto">
            <a:xfrm rot="5820000">
              <a:off x="3772" y="1404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63" name="Oval 619"/>
            <p:cNvSpPr>
              <a:spLocks noChangeArrowheads="1" noChangeShapeType="1"/>
            </p:cNvSpPr>
            <p:nvPr/>
          </p:nvSpPr>
          <p:spPr bwMode="auto">
            <a:xfrm>
              <a:off x="2699" y="119"/>
              <a:ext cx="30" cy="34"/>
            </a:xfrm>
            <a:prstGeom prst="ellipse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64" name="Oval 620"/>
            <p:cNvSpPr>
              <a:spLocks noChangeArrowheads="1" noChangeShapeType="1"/>
            </p:cNvSpPr>
            <p:nvPr/>
          </p:nvSpPr>
          <p:spPr bwMode="auto">
            <a:xfrm>
              <a:off x="4513" y="1525"/>
              <a:ext cx="30" cy="34"/>
            </a:xfrm>
            <a:prstGeom prst="ellipse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66" name="Oval 622"/>
            <p:cNvSpPr>
              <a:spLocks noChangeArrowheads="1" noChangeShapeType="1"/>
            </p:cNvSpPr>
            <p:nvPr/>
          </p:nvSpPr>
          <p:spPr bwMode="auto">
            <a:xfrm>
              <a:off x="5556" y="1616"/>
              <a:ext cx="30" cy="34"/>
            </a:xfrm>
            <a:prstGeom prst="ellipse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67" name="Oval 623"/>
            <p:cNvSpPr>
              <a:spLocks noChangeArrowheads="1" noChangeShapeType="1"/>
            </p:cNvSpPr>
            <p:nvPr/>
          </p:nvSpPr>
          <p:spPr bwMode="auto">
            <a:xfrm>
              <a:off x="5647" y="2035"/>
              <a:ext cx="30" cy="34"/>
            </a:xfrm>
            <a:prstGeom prst="ellipse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68" name="Oval 624"/>
            <p:cNvSpPr>
              <a:spLocks noChangeArrowheads="1" noChangeShapeType="1"/>
            </p:cNvSpPr>
            <p:nvPr/>
          </p:nvSpPr>
          <p:spPr bwMode="auto">
            <a:xfrm>
              <a:off x="5465" y="2353"/>
              <a:ext cx="30" cy="34"/>
            </a:xfrm>
            <a:prstGeom prst="ellipse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69" name="Oval 625"/>
            <p:cNvSpPr>
              <a:spLocks noChangeArrowheads="1" noChangeShapeType="1"/>
            </p:cNvSpPr>
            <p:nvPr/>
          </p:nvSpPr>
          <p:spPr bwMode="auto">
            <a:xfrm>
              <a:off x="5602" y="2761"/>
              <a:ext cx="30" cy="34"/>
            </a:xfrm>
            <a:prstGeom prst="ellipse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71" name="Oval 627"/>
            <p:cNvSpPr>
              <a:spLocks noChangeArrowheads="1" noChangeShapeType="1"/>
            </p:cNvSpPr>
            <p:nvPr/>
          </p:nvSpPr>
          <p:spPr bwMode="auto">
            <a:xfrm>
              <a:off x="1217" y="2704"/>
              <a:ext cx="30" cy="34"/>
            </a:xfrm>
            <a:prstGeom prst="ellipse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72" name="Oval 628"/>
            <p:cNvSpPr>
              <a:spLocks noChangeArrowheads="1" noChangeShapeType="1"/>
            </p:cNvSpPr>
            <p:nvPr/>
          </p:nvSpPr>
          <p:spPr bwMode="auto">
            <a:xfrm>
              <a:off x="1353" y="2988"/>
              <a:ext cx="30" cy="34"/>
            </a:xfrm>
            <a:prstGeom prst="ellipse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73" name="Oval 629"/>
            <p:cNvSpPr>
              <a:spLocks noChangeArrowheads="1" noChangeShapeType="1"/>
            </p:cNvSpPr>
            <p:nvPr/>
          </p:nvSpPr>
          <p:spPr bwMode="auto">
            <a:xfrm>
              <a:off x="2154" y="4247"/>
              <a:ext cx="30" cy="34"/>
            </a:xfrm>
            <a:prstGeom prst="ellipse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74" name="Oval 630"/>
            <p:cNvSpPr>
              <a:spLocks noChangeArrowheads="1" noChangeShapeType="1"/>
            </p:cNvSpPr>
            <p:nvPr/>
          </p:nvSpPr>
          <p:spPr bwMode="auto">
            <a:xfrm>
              <a:off x="2487" y="4156"/>
              <a:ext cx="30" cy="34"/>
            </a:xfrm>
            <a:prstGeom prst="ellipse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75" name="AutoShape 631"/>
            <p:cNvSpPr>
              <a:spLocks noChangeArrowheads="1" noChangeShapeType="1"/>
            </p:cNvSpPr>
            <p:nvPr/>
          </p:nvSpPr>
          <p:spPr bwMode="auto">
            <a:xfrm rot="5820000">
              <a:off x="2094" y="4080"/>
              <a:ext cx="65" cy="36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76" name="AutoShape 632"/>
            <p:cNvSpPr>
              <a:spLocks noChangeArrowheads="1" noChangeShapeType="1"/>
            </p:cNvSpPr>
            <p:nvPr/>
          </p:nvSpPr>
          <p:spPr bwMode="auto">
            <a:xfrm rot="20957292">
              <a:off x="1020" y="2795"/>
              <a:ext cx="52" cy="51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77" name="AutoShape 633"/>
            <p:cNvSpPr>
              <a:spLocks noChangeArrowheads="1" noChangeShapeType="1"/>
            </p:cNvSpPr>
            <p:nvPr/>
          </p:nvSpPr>
          <p:spPr bwMode="auto">
            <a:xfrm rot="20957292">
              <a:off x="3424" y="2659"/>
              <a:ext cx="52" cy="51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78" name="AutoShape 634"/>
            <p:cNvSpPr>
              <a:spLocks noChangeArrowheads="1" noChangeShapeType="1"/>
            </p:cNvSpPr>
            <p:nvPr/>
          </p:nvSpPr>
          <p:spPr bwMode="auto">
            <a:xfrm rot="20957292">
              <a:off x="4332" y="4020"/>
              <a:ext cx="52" cy="51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6779" name="AutoShape 635"/>
            <p:cNvSpPr>
              <a:spLocks noChangeArrowheads="1" noChangeShapeType="1"/>
            </p:cNvSpPr>
            <p:nvPr/>
          </p:nvSpPr>
          <p:spPr bwMode="auto">
            <a:xfrm rot="20957292">
              <a:off x="5556" y="3339"/>
              <a:ext cx="52" cy="51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</p:grpSp>
      <p:pic>
        <p:nvPicPr>
          <p:cNvPr id="6794" name="Music ICT.m3u">
            <a:hlinkClick r:id="" action="ppaction://media"/>
            <a:hlinkHover r:id="" action="ppaction://ole?verb=0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8375" y="6356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797" name="WordArt 653"/>
          <p:cNvSpPr>
            <a:spLocks noChangeArrowheads="1" noChangeShapeType="1" noTextEdit="1"/>
          </p:cNvSpPr>
          <p:nvPr/>
        </p:nvSpPr>
        <p:spPr bwMode="auto">
          <a:xfrm>
            <a:off x="6970713" y="2027238"/>
            <a:ext cx="2017712" cy="7127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Comic Sans MS"/>
              </a:rPr>
              <a:t>Downsell Primary</a:t>
            </a:r>
          </a:p>
          <a:p>
            <a:r>
              <a:rPr lang="en-US" sz="24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Comic Sans MS"/>
              </a:rPr>
              <a:t>Dhipa Begum</a:t>
            </a:r>
          </a:p>
        </p:txBody>
      </p:sp>
    </p:spTree>
  </p:cSld>
  <p:clrMapOvr>
    <a:masterClrMapping/>
  </p:clrMapOvr>
  <p:transition spd="med" advClick="0">
    <p:newsflash/>
    <p:sndAc>
      <p:stSnd>
        <p:snd r:embed="rId4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79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20000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9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2" name="Music ICT.m3u">
            <a:hlinkClick r:id="" action="ppaction://media"/>
            <a:hlinkHover r:id="" action="ppaction://ole?verb=0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8375" y="6356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7267" name="Group 99"/>
          <p:cNvGrpSpPr>
            <a:grpSpLocks/>
          </p:cNvGrpSpPr>
          <p:nvPr/>
        </p:nvGrpSpPr>
        <p:grpSpPr bwMode="auto">
          <a:xfrm>
            <a:off x="325438" y="476250"/>
            <a:ext cx="8567737" cy="6161088"/>
            <a:chOff x="205" y="300"/>
            <a:chExt cx="5397" cy="3881"/>
          </a:xfrm>
        </p:grpSpPr>
        <p:sp>
          <p:nvSpPr>
            <p:cNvPr id="7189" name="Text Box 21"/>
            <p:cNvSpPr txBox="1">
              <a:spLocks noChangeArrowheads="1"/>
            </p:cNvSpPr>
            <p:nvPr/>
          </p:nvSpPr>
          <p:spPr bwMode="auto">
            <a:xfrm>
              <a:off x="295" y="300"/>
              <a:ext cx="48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Which of these things are made of </a:t>
              </a:r>
              <a:r>
                <a:rPr lang="en-GB" sz="2800" b="1">
                  <a:solidFill>
                    <a:srgbClr val="A5002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plastic</a:t>
              </a: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?</a:t>
              </a:r>
            </a:p>
          </p:txBody>
        </p:sp>
        <p:sp>
          <p:nvSpPr>
            <p:cNvPr id="7212" name="AutoShape 44" descr="Pink tissue paper">
              <a:hlinkClick r:id="" action="ppaction://hlinkshowjump?jump=firstslide" highlightClick="1"/>
            </p:cNvPr>
            <p:cNvSpPr>
              <a:spLocks noChangeArrowheads="1"/>
            </p:cNvSpPr>
            <p:nvPr/>
          </p:nvSpPr>
          <p:spPr bwMode="auto">
            <a:xfrm>
              <a:off x="5193" y="3748"/>
              <a:ext cx="409" cy="416"/>
            </a:xfrm>
            <a:prstGeom prst="actionButtonHome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3" name="AutoShape 45" descr="Pink tissue paper">
              <a:hlinkClick r:id="rId6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5185" y="3200"/>
              <a:ext cx="389" cy="399"/>
            </a:xfrm>
            <a:prstGeom prst="actionButtonHelp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53" name="Group 85"/>
            <p:cNvGrpSpPr>
              <a:grpSpLocks/>
            </p:cNvGrpSpPr>
            <p:nvPr/>
          </p:nvGrpSpPr>
          <p:grpSpPr bwMode="auto">
            <a:xfrm>
              <a:off x="205" y="1502"/>
              <a:ext cx="1066" cy="938"/>
              <a:chOff x="313" y="933"/>
              <a:chExt cx="1066" cy="938"/>
            </a:xfrm>
          </p:grpSpPr>
          <p:grpSp>
            <p:nvGrpSpPr>
              <p:cNvPr id="7230" name="Group 62"/>
              <p:cNvGrpSpPr>
                <a:grpSpLocks/>
              </p:cNvGrpSpPr>
              <p:nvPr/>
            </p:nvGrpSpPr>
            <p:grpSpPr bwMode="auto">
              <a:xfrm>
                <a:off x="322" y="933"/>
                <a:ext cx="1057" cy="938"/>
                <a:chOff x="238" y="3126"/>
                <a:chExt cx="1057" cy="938"/>
              </a:xfrm>
            </p:grpSpPr>
            <p:pic>
              <p:nvPicPr>
                <p:cNvPr id="7184" name="Picture 16" descr="watering can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38" y="3126"/>
                  <a:ext cx="985" cy="67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196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38" y="3814"/>
                  <a:ext cx="1057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watering can</a:t>
                  </a:r>
                </a:p>
              </p:txBody>
            </p:sp>
          </p:grpSp>
          <p:sp>
            <p:nvSpPr>
              <p:cNvPr id="7233" name="AutoShape 65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13" y="941"/>
                <a:ext cx="983" cy="651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52" name="Group 84"/>
            <p:cNvGrpSpPr>
              <a:grpSpLocks/>
            </p:cNvGrpSpPr>
            <p:nvPr/>
          </p:nvGrpSpPr>
          <p:grpSpPr bwMode="auto">
            <a:xfrm>
              <a:off x="2904" y="939"/>
              <a:ext cx="946" cy="1037"/>
              <a:chOff x="2321" y="755"/>
              <a:chExt cx="981" cy="1075"/>
            </a:xfrm>
          </p:grpSpPr>
          <p:grpSp>
            <p:nvGrpSpPr>
              <p:cNvPr id="7206" name="Group 38"/>
              <p:cNvGrpSpPr>
                <a:grpSpLocks/>
              </p:cNvGrpSpPr>
              <p:nvPr/>
            </p:nvGrpSpPr>
            <p:grpSpPr bwMode="auto">
              <a:xfrm>
                <a:off x="2321" y="755"/>
                <a:ext cx="981" cy="1075"/>
                <a:chOff x="2154" y="2750"/>
                <a:chExt cx="981" cy="1075"/>
              </a:xfrm>
            </p:grpSpPr>
            <p:pic>
              <p:nvPicPr>
                <p:cNvPr id="7180" name="Picture 12" descr="party bag"/>
                <p:cNvPicPr>
                  <a:picLocks noChangeAspect="1" noChangeArrowheads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54" y="2750"/>
                  <a:ext cx="780" cy="83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197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275" y="3566"/>
                  <a:ext cx="860" cy="25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party bag</a:t>
                  </a:r>
                </a:p>
              </p:txBody>
            </p:sp>
          </p:grpSp>
          <p:sp>
            <p:nvSpPr>
              <p:cNvPr id="7234" name="AutoShape 66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329" y="788"/>
                <a:ext cx="737" cy="847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50" name="Group 82"/>
            <p:cNvGrpSpPr>
              <a:grpSpLocks/>
            </p:cNvGrpSpPr>
            <p:nvPr/>
          </p:nvGrpSpPr>
          <p:grpSpPr bwMode="auto">
            <a:xfrm>
              <a:off x="4302" y="875"/>
              <a:ext cx="1296" cy="855"/>
              <a:chOff x="4048" y="776"/>
              <a:chExt cx="1296" cy="855"/>
            </a:xfrm>
          </p:grpSpPr>
          <p:grpSp>
            <p:nvGrpSpPr>
              <p:cNvPr id="7214" name="Group 46"/>
              <p:cNvGrpSpPr>
                <a:grpSpLocks/>
              </p:cNvGrpSpPr>
              <p:nvPr/>
            </p:nvGrpSpPr>
            <p:grpSpPr bwMode="auto">
              <a:xfrm>
                <a:off x="4057" y="776"/>
                <a:ext cx="1287" cy="855"/>
                <a:chOff x="305" y="902"/>
                <a:chExt cx="1287" cy="855"/>
              </a:xfrm>
            </p:grpSpPr>
            <p:pic>
              <p:nvPicPr>
                <p:cNvPr id="7174" name="Picture 6" descr="walkman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5" y="947"/>
                  <a:ext cx="828" cy="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200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855" y="902"/>
                  <a:ext cx="737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walkman</a:t>
                  </a:r>
                </a:p>
              </p:txBody>
            </p:sp>
          </p:grpSp>
          <p:sp>
            <p:nvSpPr>
              <p:cNvPr id="7235" name="AutoShape 67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048" y="881"/>
                <a:ext cx="806" cy="737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54" name="Group 86"/>
            <p:cNvGrpSpPr>
              <a:grpSpLocks/>
            </p:cNvGrpSpPr>
            <p:nvPr/>
          </p:nvGrpSpPr>
          <p:grpSpPr bwMode="auto">
            <a:xfrm>
              <a:off x="1637" y="2128"/>
              <a:ext cx="920" cy="689"/>
              <a:chOff x="1008" y="2058"/>
              <a:chExt cx="920" cy="689"/>
            </a:xfrm>
          </p:grpSpPr>
          <p:grpSp>
            <p:nvGrpSpPr>
              <p:cNvPr id="7218" name="Group 50"/>
              <p:cNvGrpSpPr>
                <a:grpSpLocks/>
              </p:cNvGrpSpPr>
              <p:nvPr/>
            </p:nvGrpSpPr>
            <p:grpSpPr bwMode="auto">
              <a:xfrm>
                <a:off x="1030" y="2058"/>
                <a:ext cx="898" cy="689"/>
                <a:chOff x="4332" y="890"/>
                <a:chExt cx="898" cy="689"/>
              </a:xfrm>
            </p:grpSpPr>
            <p:pic>
              <p:nvPicPr>
                <p:cNvPr id="7219" name="Picture 51" descr="hat"/>
                <p:cNvPicPr>
                  <a:picLocks noChangeAspect="1" noChangeArrowheads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332" y="890"/>
                  <a:ext cx="630" cy="54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220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4865" y="1329"/>
                  <a:ext cx="365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hat</a:t>
                  </a:r>
                </a:p>
              </p:txBody>
            </p:sp>
          </p:grpSp>
          <p:sp>
            <p:nvSpPr>
              <p:cNvPr id="7236" name="AutoShape 68">
                <a:hlinkClick r:id="rId1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008" y="2058"/>
                <a:ext cx="661" cy="576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57" name="Group 89"/>
            <p:cNvGrpSpPr>
              <a:grpSpLocks/>
            </p:cNvGrpSpPr>
            <p:nvPr/>
          </p:nvGrpSpPr>
          <p:grpSpPr bwMode="auto">
            <a:xfrm>
              <a:off x="2829" y="2245"/>
              <a:ext cx="1107" cy="796"/>
              <a:chOff x="2499" y="2092"/>
              <a:chExt cx="1107" cy="796"/>
            </a:xfrm>
          </p:grpSpPr>
          <p:grpSp>
            <p:nvGrpSpPr>
              <p:cNvPr id="7227" name="Group 59"/>
              <p:cNvGrpSpPr>
                <a:grpSpLocks/>
              </p:cNvGrpSpPr>
              <p:nvPr/>
            </p:nvGrpSpPr>
            <p:grpSpPr bwMode="auto">
              <a:xfrm>
                <a:off x="2544" y="2095"/>
                <a:ext cx="1062" cy="793"/>
                <a:chOff x="975" y="890"/>
                <a:chExt cx="1078" cy="804"/>
              </a:xfrm>
            </p:grpSpPr>
            <p:pic>
              <p:nvPicPr>
                <p:cNvPr id="7228" name="Picture 60" descr="spanner"/>
                <p:cNvPicPr>
                  <a:picLocks noChangeAspect="1" noChangeArrowheads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5" y="890"/>
                  <a:ext cx="732" cy="80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22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48" y="1330"/>
                  <a:ext cx="705" cy="2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spanner</a:t>
                  </a:r>
                </a:p>
              </p:txBody>
            </p:sp>
          </p:grpSp>
          <p:sp>
            <p:nvSpPr>
              <p:cNvPr id="7237" name="AutoShape 69">
                <a:hlinkClick r:id="rId1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499" y="2092"/>
                <a:ext cx="771" cy="771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59" name="Group 91"/>
            <p:cNvGrpSpPr>
              <a:grpSpLocks/>
            </p:cNvGrpSpPr>
            <p:nvPr/>
          </p:nvGrpSpPr>
          <p:grpSpPr bwMode="auto">
            <a:xfrm>
              <a:off x="4113" y="1963"/>
              <a:ext cx="1216" cy="736"/>
              <a:chOff x="4250" y="1917"/>
              <a:chExt cx="1216" cy="736"/>
            </a:xfrm>
          </p:grpSpPr>
          <p:sp>
            <p:nvSpPr>
              <p:cNvPr id="7216" name="Text Box 48"/>
              <p:cNvSpPr txBox="1">
                <a:spLocks noChangeArrowheads="1"/>
              </p:cNvSpPr>
              <p:nvPr/>
            </p:nvSpPr>
            <p:spPr bwMode="auto">
              <a:xfrm>
                <a:off x="4973" y="2403"/>
                <a:ext cx="49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BB33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book</a:t>
                </a:r>
              </a:p>
            </p:txBody>
          </p:sp>
          <p:pic>
            <p:nvPicPr>
              <p:cNvPr id="7217" name="Picture 49" descr="book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53" y="1957"/>
                <a:ext cx="1089" cy="62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238" name="AutoShape 70">
                <a:hlinkClick r:id="rId1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250" y="1917"/>
                <a:ext cx="1084" cy="686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55" name="Group 87"/>
            <p:cNvGrpSpPr>
              <a:grpSpLocks/>
            </p:cNvGrpSpPr>
            <p:nvPr/>
          </p:nvGrpSpPr>
          <p:grpSpPr bwMode="auto">
            <a:xfrm>
              <a:off x="317" y="3028"/>
              <a:ext cx="1563" cy="981"/>
              <a:chOff x="302" y="3075"/>
              <a:chExt cx="1563" cy="981"/>
            </a:xfrm>
          </p:grpSpPr>
          <p:grpSp>
            <p:nvGrpSpPr>
              <p:cNvPr id="7231" name="Group 63"/>
              <p:cNvGrpSpPr>
                <a:grpSpLocks/>
              </p:cNvGrpSpPr>
              <p:nvPr/>
            </p:nvGrpSpPr>
            <p:grpSpPr bwMode="auto">
              <a:xfrm>
                <a:off x="302" y="3082"/>
                <a:ext cx="1563" cy="974"/>
                <a:chOff x="252" y="3191"/>
                <a:chExt cx="1563" cy="974"/>
              </a:xfrm>
            </p:grpSpPr>
            <p:pic>
              <p:nvPicPr>
                <p:cNvPr id="7178" name="Picture 10" descr="paddling pool"/>
                <p:cNvPicPr>
                  <a:picLocks noChangeAspect="1" noChangeArrowheads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2" y="3191"/>
                  <a:ext cx="1463" cy="7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202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739" y="3916"/>
                  <a:ext cx="1076" cy="2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paddling pool</a:t>
                  </a:r>
                </a:p>
              </p:txBody>
            </p:sp>
          </p:grpSp>
          <p:sp>
            <p:nvSpPr>
              <p:cNvPr id="7239" name="AutoShape 71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13" y="3075"/>
                <a:ext cx="1398" cy="796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56" name="Group 88"/>
            <p:cNvGrpSpPr>
              <a:grpSpLocks/>
            </p:cNvGrpSpPr>
            <p:nvPr/>
          </p:nvGrpSpPr>
          <p:grpSpPr bwMode="auto">
            <a:xfrm>
              <a:off x="2415" y="3423"/>
              <a:ext cx="1027" cy="712"/>
              <a:chOff x="2423" y="3345"/>
              <a:chExt cx="1027" cy="712"/>
            </a:xfrm>
          </p:grpSpPr>
          <p:grpSp>
            <p:nvGrpSpPr>
              <p:cNvPr id="7209" name="Group 41"/>
              <p:cNvGrpSpPr>
                <a:grpSpLocks/>
              </p:cNvGrpSpPr>
              <p:nvPr/>
            </p:nvGrpSpPr>
            <p:grpSpPr bwMode="auto">
              <a:xfrm>
                <a:off x="2435" y="3372"/>
                <a:ext cx="1015" cy="636"/>
                <a:chOff x="3560" y="1888"/>
                <a:chExt cx="1015" cy="636"/>
              </a:xfrm>
            </p:grpSpPr>
            <p:pic>
              <p:nvPicPr>
                <p:cNvPr id="7188" name="Picture 20" descr="dice"/>
                <p:cNvPicPr>
                  <a:picLocks noChangeAspect="1" noChangeArrowheads="1"/>
                </p:cNvPicPr>
                <p:nvPr/>
              </p:nvPicPr>
              <p:blipFill>
                <a:blip r:embed="rId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60" y="1888"/>
                  <a:ext cx="720" cy="63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19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4150" y="1888"/>
                  <a:ext cx="425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dice</a:t>
                  </a:r>
                </a:p>
              </p:txBody>
            </p:sp>
          </p:grpSp>
          <p:sp>
            <p:nvSpPr>
              <p:cNvPr id="7240" name="AutoShape 72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423" y="3345"/>
                <a:ext cx="787" cy="712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58" name="Group 90"/>
            <p:cNvGrpSpPr>
              <a:grpSpLocks/>
            </p:cNvGrpSpPr>
            <p:nvPr/>
          </p:nvGrpSpPr>
          <p:grpSpPr bwMode="auto">
            <a:xfrm>
              <a:off x="4047" y="2829"/>
              <a:ext cx="859" cy="1352"/>
              <a:chOff x="4047" y="2829"/>
              <a:chExt cx="859" cy="1352"/>
            </a:xfrm>
          </p:grpSpPr>
          <p:grpSp>
            <p:nvGrpSpPr>
              <p:cNvPr id="7232" name="Group 64"/>
              <p:cNvGrpSpPr>
                <a:grpSpLocks/>
              </p:cNvGrpSpPr>
              <p:nvPr/>
            </p:nvGrpSpPr>
            <p:grpSpPr bwMode="auto">
              <a:xfrm>
                <a:off x="4047" y="2856"/>
                <a:ext cx="859" cy="1325"/>
                <a:chOff x="2091" y="2737"/>
                <a:chExt cx="859" cy="1325"/>
              </a:xfrm>
            </p:grpSpPr>
            <p:pic>
              <p:nvPicPr>
                <p:cNvPr id="7222" name="Picture 54" descr="birdtable"/>
                <p:cNvPicPr>
                  <a:picLocks noChangeAspect="1" noChangeArrowheads="1"/>
                </p:cNvPicPr>
                <p:nvPr/>
              </p:nvPicPr>
              <p:blipFill>
                <a:blip r:embed="rId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46" y="2737"/>
                  <a:ext cx="680" cy="105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22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091" y="3812"/>
                  <a:ext cx="859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bird table</a:t>
                  </a:r>
                </a:p>
              </p:txBody>
            </p:sp>
          </p:grpSp>
          <p:sp>
            <p:nvSpPr>
              <p:cNvPr id="7241" name="AutoShape 73">
                <a:hlinkClick r:id="rId1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083" y="2829"/>
                <a:ext cx="712" cy="117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66" name="Group 98"/>
            <p:cNvGrpSpPr>
              <a:grpSpLocks/>
            </p:cNvGrpSpPr>
            <p:nvPr/>
          </p:nvGrpSpPr>
          <p:grpSpPr bwMode="auto">
            <a:xfrm>
              <a:off x="1610" y="762"/>
              <a:ext cx="955" cy="1136"/>
              <a:chOff x="1610" y="762"/>
              <a:chExt cx="955" cy="1136"/>
            </a:xfrm>
          </p:grpSpPr>
          <p:grpSp>
            <p:nvGrpSpPr>
              <p:cNvPr id="7262" name="Group 94"/>
              <p:cNvGrpSpPr>
                <a:grpSpLocks/>
              </p:cNvGrpSpPr>
              <p:nvPr/>
            </p:nvGrpSpPr>
            <p:grpSpPr bwMode="auto">
              <a:xfrm>
                <a:off x="1618" y="762"/>
                <a:ext cx="947" cy="1136"/>
                <a:chOff x="3833" y="2750"/>
                <a:chExt cx="905" cy="1086"/>
              </a:xfrm>
            </p:grpSpPr>
            <p:pic>
              <p:nvPicPr>
                <p:cNvPr id="7263" name="Picture 95" descr="wardrobe"/>
                <p:cNvPicPr>
                  <a:picLocks noChangeAspect="1" noChangeArrowheads="1"/>
                </p:cNvPicPr>
                <p:nvPr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33" y="2750"/>
                  <a:ext cx="516" cy="82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264" name="Text Box 96"/>
                <p:cNvSpPr txBox="1">
                  <a:spLocks noChangeArrowheads="1"/>
                </p:cNvSpPr>
                <p:nvPr/>
              </p:nvSpPr>
              <p:spPr bwMode="auto">
                <a:xfrm>
                  <a:off x="3952" y="3597"/>
                  <a:ext cx="786" cy="23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wardrobe</a:t>
                  </a:r>
                </a:p>
              </p:txBody>
            </p:sp>
          </p:grpSp>
          <p:sp>
            <p:nvSpPr>
              <p:cNvPr id="7265" name="AutoShape 97">
                <a:hlinkClick r:id="rId1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610" y="762"/>
                <a:ext cx="550" cy="89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 advClick="0">
    <p:zoom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audio>
              <p:cMediaNode vol="20000" showWhenStopped="0">
                <p:cTn id="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27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41" name="Group 45"/>
          <p:cNvGrpSpPr>
            <a:grpSpLocks/>
          </p:cNvGrpSpPr>
          <p:nvPr/>
        </p:nvGrpSpPr>
        <p:grpSpPr bwMode="auto">
          <a:xfrm>
            <a:off x="468313" y="476250"/>
            <a:ext cx="8434387" cy="6127750"/>
            <a:chOff x="295" y="300"/>
            <a:chExt cx="5313" cy="3860"/>
          </a:xfrm>
        </p:grpSpPr>
        <p:sp>
          <p:nvSpPr>
            <p:cNvPr id="29698" name="Text Box 2"/>
            <p:cNvSpPr txBox="1">
              <a:spLocks noChangeArrowheads="1"/>
            </p:cNvSpPr>
            <p:nvPr/>
          </p:nvSpPr>
          <p:spPr bwMode="auto">
            <a:xfrm>
              <a:off x="295" y="300"/>
              <a:ext cx="449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These things are made of </a:t>
              </a:r>
              <a:r>
                <a:rPr lang="en-GB" sz="2800" b="1">
                  <a:solidFill>
                    <a:srgbClr val="A5002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plastic</a:t>
              </a: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.</a:t>
              </a:r>
            </a:p>
          </p:txBody>
        </p:sp>
        <p:grpSp>
          <p:nvGrpSpPr>
            <p:cNvPr id="29699" name="Group 3"/>
            <p:cNvGrpSpPr>
              <a:grpSpLocks/>
            </p:cNvGrpSpPr>
            <p:nvPr/>
          </p:nvGrpSpPr>
          <p:grpSpPr bwMode="auto">
            <a:xfrm>
              <a:off x="385" y="873"/>
              <a:ext cx="1063" cy="839"/>
              <a:chOff x="249" y="888"/>
              <a:chExt cx="986" cy="778"/>
            </a:xfrm>
          </p:grpSpPr>
          <p:pic>
            <p:nvPicPr>
              <p:cNvPr id="29700" name="Picture 4" descr="toy car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9" y="888"/>
                <a:ext cx="907" cy="64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701" name="Text Box 5"/>
              <p:cNvSpPr txBox="1">
                <a:spLocks noChangeArrowheads="1"/>
              </p:cNvSpPr>
              <p:nvPr/>
            </p:nvSpPr>
            <p:spPr bwMode="auto">
              <a:xfrm>
                <a:off x="635" y="1434"/>
                <a:ext cx="600" cy="2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toy car</a:t>
                </a:r>
              </a:p>
            </p:txBody>
          </p:sp>
        </p:grpSp>
        <p:grpSp>
          <p:nvGrpSpPr>
            <p:cNvPr id="29702" name="Group 6"/>
            <p:cNvGrpSpPr>
              <a:grpSpLocks/>
            </p:cNvGrpSpPr>
            <p:nvPr/>
          </p:nvGrpSpPr>
          <p:grpSpPr bwMode="auto">
            <a:xfrm>
              <a:off x="4414" y="1742"/>
              <a:ext cx="1141" cy="839"/>
              <a:chOff x="1383" y="1752"/>
              <a:chExt cx="1141" cy="839"/>
            </a:xfrm>
          </p:grpSpPr>
          <p:pic>
            <p:nvPicPr>
              <p:cNvPr id="29703" name="Picture 7" descr="bricks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83" y="1752"/>
                <a:ext cx="756" cy="6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704" name="Text Box 8"/>
              <p:cNvSpPr txBox="1">
                <a:spLocks noChangeArrowheads="1"/>
              </p:cNvSpPr>
              <p:nvPr/>
            </p:nvSpPr>
            <p:spPr bwMode="auto">
              <a:xfrm>
                <a:off x="1655" y="2341"/>
                <a:ext cx="869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toy bricks</a:t>
                </a:r>
              </a:p>
            </p:txBody>
          </p:sp>
        </p:grpSp>
        <p:grpSp>
          <p:nvGrpSpPr>
            <p:cNvPr id="29708" name="Group 12"/>
            <p:cNvGrpSpPr>
              <a:grpSpLocks/>
            </p:cNvGrpSpPr>
            <p:nvPr/>
          </p:nvGrpSpPr>
          <p:grpSpPr bwMode="auto">
            <a:xfrm>
              <a:off x="2297" y="2947"/>
              <a:ext cx="965" cy="1066"/>
              <a:chOff x="2154" y="2750"/>
              <a:chExt cx="965" cy="1066"/>
            </a:xfrm>
          </p:grpSpPr>
          <p:pic>
            <p:nvPicPr>
              <p:cNvPr id="29709" name="Picture 13" descr="party bag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54" y="2750"/>
                <a:ext cx="780" cy="83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710" name="Text Box 14"/>
              <p:cNvSpPr txBox="1">
                <a:spLocks noChangeArrowheads="1"/>
              </p:cNvSpPr>
              <p:nvPr/>
            </p:nvSpPr>
            <p:spPr bwMode="auto">
              <a:xfrm>
                <a:off x="2290" y="3566"/>
                <a:ext cx="829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party bag</a:t>
                </a:r>
              </a:p>
            </p:txBody>
          </p:sp>
        </p:grpSp>
        <p:grpSp>
          <p:nvGrpSpPr>
            <p:cNvPr id="29711" name="Group 15"/>
            <p:cNvGrpSpPr>
              <a:grpSpLocks/>
            </p:cNvGrpSpPr>
            <p:nvPr/>
          </p:nvGrpSpPr>
          <p:grpSpPr bwMode="auto">
            <a:xfrm>
              <a:off x="1166" y="2203"/>
              <a:ext cx="1015" cy="636"/>
              <a:chOff x="3560" y="1888"/>
              <a:chExt cx="1015" cy="636"/>
            </a:xfrm>
          </p:grpSpPr>
          <p:pic>
            <p:nvPicPr>
              <p:cNvPr id="29712" name="Picture 16" descr="dice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60" y="1888"/>
                <a:ext cx="720" cy="6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713" name="Text Box 17"/>
              <p:cNvSpPr txBox="1">
                <a:spLocks noChangeArrowheads="1"/>
              </p:cNvSpPr>
              <p:nvPr/>
            </p:nvSpPr>
            <p:spPr bwMode="auto">
              <a:xfrm>
                <a:off x="4150" y="1888"/>
                <a:ext cx="42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dice</a:t>
                </a:r>
              </a:p>
            </p:txBody>
          </p:sp>
        </p:grpSp>
        <p:grpSp>
          <p:nvGrpSpPr>
            <p:cNvPr id="29714" name="Group 18"/>
            <p:cNvGrpSpPr>
              <a:grpSpLocks/>
            </p:cNvGrpSpPr>
            <p:nvPr/>
          </p:nvGrpSpPr>
          <p:grpSpPr bwMode="auto">
            <a:xfrm>
              <a:off x="3092" y="1992"/>
              <a:ext cx="844" cy="915"/>
              <a:chOff x="4468" y="845"/>
              <a:chExt cx="844" cy="915"/>
            </a:xfrm>
          </p:grpSpPr>
          <p:pic>
            <p:nvPicPr>
              <p:cNvPr id="29715" name="Picture 19" descr="kettle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68" y="890"/>
                <a:ext cx="756" cy="8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716" name="Text Box 20"/>
              <p:cNvSpPr txBox="1">
                <a:spLocks noChangeArrowheads="1"/>
              </p:cNvSpPr>
              <p:nvPr/>
            </p:nvSpPr>
            <p:spPr bwMode="auto">
              <a:xfrm>
                <a:off x="4740" y="845"/>
                <a:ext cx="57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kettle</a:t>
                </a:r>
              </a:p>
            </p:txBody>
          </p:sp>
        </p:grpSp>
        <p:grpSp>
          <p:nvGrpSpPr>
            <p:cNvPr id="29717" name="Group 21"/>
            <p:cNvGrpSpPr>
              <a:grpSpLocks/>
            </p:cNvGrpSpPr>
            <p:nvPr/>
          </p:nvGrpSpPr>
          <p:grpSpPr bwMode="auto">
            <a:xfrm>
              <a:off x="2109" y="1071"/>
              <a:ext cx="1277" cy="855"/>
              <a:chOff x="2608" y="890"/>
              <a:chExt cx="1277" cy="855"/>
            </a:xfrm>
          </p:grpSpPr>
          <p:pic>
            <p:nvPicPr>
              <p:cNvPr id="29718" name="Picture 22" descr="walkman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08" y="935"/>
                <a:ext cx="828" cy="8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719" name="Text Box 23"/>
              <p:cNvSpPr txBox="1">
                <a:spLocks noChangeArrowheads="1"/>
              </p:cNvSpPr>
              <p:nvPr/>
            </p:nvSpPr>
            <p:spPr bwMode="auto">
              <a:xfrm>
                <a:off x="3158" y="890"/>
                <a:ext cx="72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walkman</a:t>
                </a:r>
              </a:p>
            </p:txBody>
          </p:sp>
        </p:grpSp>
        <p:grpSp>
          <p:nvGrpSpPr>
            <p:cNvPr id="29720" name="Group 24"/>
            <p:cNvGrpSpPr>
              <a:grpSpLocks/>
            </p:cNvGrpSpPr>
            <p:nvPr/>
          </p:nvGrpSpPr>
          <p:grpSpPr bwMode="auto">
            <a:xfrm>
              <a:off x="4121" y="2886"/>
              <a:ext cx="940" cy="1067"/>
              <a:chOff x="3334" y="2840"/>
              <a:chExt cx="940" cy="1067"/>
            </a:xfrm>
          </p:grpSpPr>
          <p:pic>
            <p:nvPicPr>
              <p:cNvPr id="29721" name="Picture 25" descr="kitchen bin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79" y="2840"/>
                <a:ext cx="504" cy="8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722" name="Text Box 26"/>
              <p:cNvSpPr txBox="1">
                <a:spLocks noChangeArrowheads="1"/>
              </p:cNvSpPr>
              <p:nvPr/>
            </p:nvSpPr>
            <p:spPr bwMode="auto">
              <a:xfrm>
                <a:off x="3334" y="3657"/>
                <a:ext cx="94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kitchen bin</a:t>
                </a:r>
              </a:p>
            </p:txBody>
          </p:sp>
        </p:grpSp>
        <p:grpSp>
          <p:nvGrpSpPr>
            <p:cNvPr id="29734" name="Group 38"/>
            <p:cNvGrpSpPr>
              <a:grpSpLocks/>
            </p:cNvGrpSpPr>
            <p:nvPr/>
          </p:nvGrpSpPr>
          <p:grpSpPr bwMode="auto">
            <a:xfrm>
              <a:off x="4014" y="399"/>
              <a:ext cx="1555" cy="943"/>
              <a:chOff x="4014" y="359"/>
              <a:chExt cx="1555" cy="943"/>
            </a:xfrm>
          </p:grpSpPr>
          <p:pic>
            <p:nvPicPr>
              <p:cNvPr id="29724" name="Picture 28" descr="paddling pool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14" y="359"/>
                <a:ext cx="1418" cy="73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725" name="Text Box 29"/>
              <p:cNvSpPr txBox="1">
                <a:spLocks noChangeArrowheads="1"/>
              </p:cNvSpPr>
              <p:nvPr/>
            </p:nvSpPr>
            <p:spPr bwMode="auto">
              <a:xfrm>
                <a:off x="4493" y="1053"/>
                <a:ext cx="107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paddling pool</a:t>
                </a:r>
              </a:p>
            </p:txBody>
          </p:sp>
        </p:grpSp>
        <p:grpSp>
          <p:nvGrpSpPr>
            <p:cNvPr id="29731" name="Group 35"/>
            <p:cNvGrpSpPr>
              <a:grpSpLocks/>
            </p:cNvGrpSpPr>
            <p:nvPr/>
          </p:nvGrpSpPr>
          <p:grpSpPr bwMode="auto">
            <a:xfrm>
              <a:off x="297" y="3118"/>
              <a:ext cx="1057" cy="938"/>
              <a:chOff x="238" y="3126"/>
              <a:chExt cx="1057" cy="938"/>
            </a:xfrm>
          </p:grpSpPr>
          <p:pic>
            <p:nvPicPr>
              <p:cNvPr id="29732" name="Picture 36" descr="watering can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8" y="3126"/>
                <a:ext cx="985" cy="6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9733" name="Text Box 37"/>
              <p:cNvSpPr txBox="1">
                <a:spLocks noChangeArrowheads="1"/>
              </p:cNvSpPr>
              <p:nvPr/>
            </p:nvSpPr>
            <p:spPr bwMode="auto">
              <a:xfrm>
                <a:off x="238" y="3814"/>
                <a:ext cx="105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watering can</a:t>
                </a:r>
              </a:p>
            </p:txBody>
          </p:sp>
        </p:grpSp>
        <p:sp>
          <p:nvSpPr>
            <p:cNvPr id="29740" name="AutoShape 44" descr="Pink tissue paper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5201" y="3744"/>
              <a:ext cx="407" cy="416"/>
            </a:xfrm>
            <a:prstGeom prst="actionButtonReturn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 advClick="0">
    <p:zo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CCFF"/>
            </a:gs>
            <a:gs pos="8999">
              <a:srgbClr val="99CCFF"/>
            </a:gs>
            <a:gs pos="19500">
              <a:srgbClr val="CC99FF"/>
            </a:gs>
            <a:gs pos="32000">
              <a:srgbClr val="9966FF"/>
            </a:gs>
            <a:gs pos="41001">
              <a:srgbClr val="99CCFF"/>
            </a:gs>
            <a:gs pos="50000">
              <a:srgbClr val="CCCCFF"/>
            </a:gs>
            <a:gs pos="59000">
              <a:srgbClr val="99CCFF"/>
            </a:gs>
            <a:gs pos="68000">
              <a:srgbClr val="9966FF"/>
            </a:gs>
            <a:gs pos="80500">
              <a:srgbClr val="CC99FF"/>
            </a:gs>
            <a:gs pos="91001">
              <a:srgbClr val="99CCFF"/>
            </a:gs>
            <a:gs pos="100000">
              <a:srgbClr val="CCCC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70" name="Group 342"/>
          <p:cNvGrpSpPr>
            <a:grpSpLocks/>
          </p:cNvGrpSpPr>
          <p:nvPr/>
        </p:nvGrpSpPr>
        <p:grpSpPr bwMode="auto">
          <a:xfrm>
            <a:off x="2146300" y="2493963"/>
            <a:ext cx="5162550" cy="3240087"/>
            <a:chOff x="1352" y="1571"/>
            <a:chExt cx="3252" cy="2041"/>
          </a:xfrm>
        </p:grpSpPr>
        <p:sp>
          <p:nvSpPr>
            <p:cNvPr id="22532" name="WordArt 4"/>
            <p:cNvSpPr>
              <a:spLocks noChangeArrowheads="1" noChangeShapeType="1" noTextEdit="1"/>
            </p:cNvSpPr>
            <p:nvPr/>
          </p:nvSpPr>
          <p:spPr bwMode="auto">
            <a:xfrm>
              <a:off x="1397" y="1594"/>
              <a:ext cx="3207" cy="2018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Button">
                <a:avLst>
                  <a:gd name="adj" fmla="val 10800000"/>
                </a:avLst>
              </a:prstTxWarp>
            </a:bodyPr>
            <a:lstStyle/>
            <a:p>
              <a:r>
                <a:rPr lang="en-US" sz="6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300E6"/>
                  </a:solidFill>
                  <a:latin typeface="Comic Sans MS"/>
                </a:rPr>
                <a:t>Correct!</a:t>
              </a:r>
            </a:p>
            <a:p>
              <a:r>
                <a:rPr lang="en-US" sz="6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7300E6"/>
                  </a:solidFill>
                  <a:latin typeface="Comic Sans MS"/>
                </a:rPr>
                <a:t>Well Done!</a:t>
              </a:r>
            </a:p>
          </p:txBody>
        </p:sp>
        <p:sp>
          <p:nvSpPr>
            <p:cNvPr id="22533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352" y="1571"/>
              <a:ext cx="3207" cy="2018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Button">
                <a:avLst>
                  <a:gd name="adj" fmla="val 10800000"/>
                </a:avLst>
              </a:prstTxWarp>
            </a:bodyPr>
            <a:lstStyle/>
            <a:p>
              <a:r>
                <a:rPr lang="en-US" sz="6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CCCCFF"/>
                      </a:gs>
                      <a:gs pos="9000">
                        <a:srgbClr val="99CCFF"/>
                      </a:gs>
                      <a:gs pos="18000">
                        <a:srgbClr val="9966FF"/>
                      </a:gs>
                      <a:gs pos="30500">
                        <a:srgbClr val="CC99FF"/>
                      </a:gs>
                      <a:gs pos="41001">
                        <a:srgbClr val="99CCFF"/>
                      </a:gs>
                      <a:gs pos="50000">
                        <a:srgbClr val="CCCCFF"/>
                      </a:gs>
                      <a:gs pos="59000">
                        <a:srgbClr val="99CCFF"/>
                      </a:gs>
                      <a:gs pos="69500">
                        <a:srgbClr val="CC99FF"/>
                      </a:gs>
                      <a:gs pos="82000">
                        <a:srgbClr val="9966FF"/>
                      </a:gs>
                      <a:gs pos="91001">
                        <a:srgbClr val="99CCFF"/>
                      </a:gs>
                      <a:gs pos="100000">
                        <a:srgbClr val="CCCCFF"/>
                      </a:gs>
                    </a:gsLst>
                    <a:lin ang="0" scaled="1"/>
                  </a:gradFill>
                  <a:latin typeface="Comic Sans MS"/>
                </a:rPr>
                <a:t>Correct!</a:t>
              </a:r>
            </a:p>
            <a:p>
              <a:r>
                <a:rPr lang="en-US" sz="6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CCCCFF"/>
                      </a:gs>
                      <a:gs pos="9000">
                        <a:srgbClr val="99CCFF"/>
                      </a:gs>
                      <a:gs pos="18000">
                        <a:srgbClr val="9966FF"/>
                      </a:gs>
                      <a:gs pos="30500">
                        <a:srgbClr val="CC99FF"/>
                      </a:gs>
                      <a:gs pos="41001">
                        <a:srgbClr val="99CCFF"/>
                      </a:gs>
                      <a:gs pos="50000">
                        <a:srgbClr val="CCCCFF"/>
                      </a:gs>
                      <a:gs pos="59000">
                        <a:srgbClr val="99CCFF"/>
                      </a:gs>
                      <a:gs pos="69500">
                        <a:srgbClr val="CC99FF"/>
                      </a:gs>
                      <a:gs pos="82000">
                        <a:srgbClr val="9966FF"/>
                      </a:gs>
                      <a:gs pos="91001">
                        <a:srgbClr val="99CCFF"/>
                      </a:gs>
                      <a:gs pos="100000">
                        <a:srgbClr val="CCCCFF"/>
                      </a:gs>
                    </a:gsLst>
                    <a:lin ang="0" scaled="1"/>
                  </a:gradFill>
                  <a:latin typeface="Comic Sans MS"/>
                </a:rPr>
                <a:t>Well Done!</a:t>
              </a:r>
            </a:p>
          </p:txBody>
        </p:sp>
      </p:grpSp>
      <p:grpSp>
        <p:nvGrpSpPr>
          <p:cNvPr id="22534" name="Group 6"/>
          <p:cNvGrpSpPr>
            <a:grpSpLocks/>
          </p:cNvGrpSpPr>
          <p:nvPr/>
        </p:nvGrpSpPr>
        <p:grpSpPr bwMode="auto">
          <a:xfrm>
            <a:off x="6804025" y="4437063"/>
            <a:ext cx="2132013" cy="2160587"/>
            <a:chOff x="4286" y="2795"/>
            <a:chExt cx="1343" cy="1361"/>
          </a:xfrm>
        </p:grpSpPr>
        <p:sp>
          <p:nvSpPr>
            <p:cNvPr id="22535" name="Rectangle 7"/>
            <p:cNvSpPr>
              <a:spLocks noChangeArrowheads="1" noChangeShapeType="1"/>
            </p:cNvSpPr>
            <p:nvPr/>
          </p:nvSpPr>
          <p:spPr bwMode="auto">
            <a:xfrm rot="22239465">
              <a:off x="4661" y="3142"/>
              <a:ext cx="747" cy="878"/>
            </a:xfrm>
            <a:prstGeom prst="rect">
              <a:avLst/>
            </a:prstGeom>
            <a:gradFill rotWithShape="1">
              <a:gsLst>
                <a:gs pos="0">
                  <a:srgbClr val="9999FF"/>
                </a:gs>
                <a:gs pos="100000">
                  <a:srgbClr val="FFFFFF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pic>
          <p:nvPicPr>
            <p:cNvPr id="22536" name="Picture 8" descr="SO02269_"/>
            <p:cNvPicPr preferRelativeResize="0">
              <a:picLocks noChangeArrowheads="1" noChangeShapeType="1"/>
            </p:cNvPicPr>
            <p:nvPr/>
          </p:nvPicPr>
          <p:blipFill>
            <a:blip r:embed="rId3">
              <a:lum bright="-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53465">
              <a:off x="4747" y="3113"/>
              <a:ext cx="685" cy="9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22537" name="AutoShape 9"/>
            <p:cNvSpPr>
              <a:spLocks noChangeArrowheads="1" noChangeShapeType="1"/>
            </p:cNvSpPr>
            <p:nvPr/>
          </p:nvSpPr>
          <p:spPr bwMode="auto">
            <a:xfrm rot="1401465">
              <a:off x="4334" y="3621"/>
              <a:ext cx="177" cy="194"/>
            </a:xfrm>
            <a:prstGeom prst="star5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2538" name="AutoShape 10"/>
            <p:cNvSpPr>
              <a:spLocks noChangeArrowheads="1" noChangeShapeType="1"/>
            </p:cNvSpPr>
            <p:nvPr/>
          </p:nvSpPr>
          <p:spPr bwMode="auto">
            <a:xfrm rot="22041464">
              <a:off x="5452" y="3282"/>
              <a:ext cx="177" cy="194"/>
            </a:xfrm>
            <a:prstGeom prst="star5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2539" name="AutoShape 11"/>
            <p:cNvSpPr>
              <a:spLocks noChangeArrowheads="1" noChangeShapeType="1"/>
            </p:cNvSpPr>
            <p:nvPr/>
          </p:nvSpPr>
          <p:spPr bwMode="auto">
            <a:xfrm rot="22041464">
              <a:off x="4675" y="2990"/>
              <a:ext cx="177" cy="194"/>
            </a:xfrm>
            <a:prstGeom prst="star5">
              <a:avLst/>
            </a:prstGeom>
            <a:solidFill>
              <a:srgbClr val="CB37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2540" name="AutoShape 12"/>
            <p:cNvSpPr>
              <a:spLocks noChangeArrowheads="1" noChangeShapeType="1"/>
            </p:cNvSpPr>
            <p:nvPr/>
          </p:nvSpPr>
          <p:spPr bwMode="auto">
            <a:xfrm rot="480000">
              <a:off x="5210" y="2795"/>
              <a:ext cx="178" cy="194"/>
            </a:xfrm>
            <a:prstGeom prst="star5">
              <a:avLst/>
            </a:prstGeom>
            <a:solidFill>
              <a:srgbClr val="00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2541" name="AutoShape 13"/>
            <p:cNvSpPr>
              <a:spLocks noChangeArrowheads="1" noChangeShapeType="1"/>
            </p:cNvSpPr>
            <p:nvPr/>
          </p:nvSpPr>
          <p:spPr bwMode="auto">
            <a:xfrm rot="480000">
              <a:off x="5356" y="3962"/>
              <a:ext cx="178" cy="194"/>
            </a:xfrm>
            <a:prstGeom prst="star5">
              <a:avLst/>
            </a:prstGeom>
            <a:solidFill>
              <a:srgbClr val="A3A3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2542" name="AutoShape 14"/>
            <p:cNvSpPr>
              <a:spLocks noChangeArrowheads="1" noChangeShapeType="1"/>
            </p:cNvSpPr>
            <p:nvPr/>
          </p:nvSpPr>
          <p:spPr bwMode="auto">
            <a:xfrm rot="480000">
              <a:off x="4286" y="3038"/>
              <a:ext cx="178" cy="194"/>
            </a:xfrm>
            <a:prstGeom prst="star5">
              <a:avLst/>
            </a:prstGeom>
            <a:solidFill>
              <a:srgbClr val="A3A3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</p:grpSp>
      <p:grpSp>
        <p:nvGrpSpPr>
          <p:cNvPr id="22543" name="Group 15"/>
          <p:cNvGrpSpPr>
            <a:grpSpLocks/>
          </p:cNvGrpSpPr>
          <p:nvPr/>
        </p:nvGrpSpPr>
        <p:grpSpPr bwMode="auto">
          <a:xfrm>
            <a:off x="323850" y="622300"/>
            <a:ext cx="2152650" cy="3022600"/>
            <a:chOff x="204" y="392"/>
            <a:chExt cx="1356" cy="1904"/>
          </a:xfrm>
        </p:grpSpPr>
        <p:sp>
          <p:nvSpPr>
            <p:cNvPr id="22544" name="Rectangle 16"/>
            <p:cNvSpPr>
              <a:spLocks noChangeArrowheads="1" noChangeShapeType="1"/>
            </p:cNvSpPr>
            <p:nvPr/>
          </p:nvSpPr>
          <p:spPr bwMode="auto">
            <a:xfrm rot="174001">
              <a:off x="430" y="800"/>
              <a:ext cx="776" cy="1040"/>
            </a:xfrm>
            <a:prstGeom prst="rect">
              <a:avLst/>
            </a:prstGeom>
            <a:gradFill rotWithShape="1">
              <a:gsLst>
                <a:gs pos="0">
                  <a:srgbClr val="9999FF"/>
                </a:gs>
                <a:gs pos="50000">
                  <a:srgbClr val="CDCDFF"/>
                </a:gs>
                <a:gs pos="100000">
                  <a:srgbClr val="9999FF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pic>
          <p:nvPicPr>
            <p:cNvPr id="22545" name="Picture 17" descr="SO02252_"/>
            <p:cNvPicPr preferRelativeResize="0">
              <a:picLocks noChangeArrowheads="1" noChangeShapeType="1"/>
            </p:cNvPicPr>
            <p:nvPr/>
          </p:nvPicPr>
          <p:blipFill>
            <a:blip r:embed="rId4">
              <a:lum bright="-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252001">
              <a:off x="394" y="803"/>
              <a:ext cx="831" cy="10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22546" name="AutoShape 18"/>
            <p:cNvSpPr>
              <a:spLocks noChangeArrowheads="1" noChangeShapeType="1"/>
            </p:cNvSpPr>
            <p:nvPr/>
          </p:nvSpPr>
          <p:spPr bwMode="auto">
            <a:xfrm rot="480000">
              <a:off x="1297" y="1752"/>
              <a:ext cx="166" cy="181"/>
            </a:xfrm>
            <a:prstGeom prst="star5">
              <a:avLst/>
            </a:prstGeom>
            <a:solidFill>
              <a:srgbClr val="00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2547" name="AutoShape 19"/>
            <p:cNvSpPr>
              <a:spLocks noChangeArrowheads="1" noChangeShapeType="1"/>
            </p:cNvSpPr>
            <p:nvPr/>
          </p:nvSpPr>
          <p:spPr bwMode="auto">
            <a:xfrm rot="21120000">
              <a:off x="204" y="891"/>
              <a:ext cx="165" cy="180"/>
            </a:xfrm>
            <a:prstGeom prst="star5">
              <a:avLst/>
            </a:prstGeom>
            <a:solidFill>
              <a:srgbClr val="CC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2548" name="AutoShape 20"/>
            <p:cNvSpPr>
              <a:spLocks noChangeArrowheads="1" noChangeShapeType="1"/>
            </p:cNvSpPr>
            <p:nvPr/>
          </p:nvSpPr>
          <p:spPr bwMode="auto">
            <a:xfrm rot="480000">
              <a:off x="1025" y="528"/>
              <a:ext cx="166" cy="181"/>
            </a:xfrm>
            <a:prstGeom prst="star5">
              <a:avLst/>
            </a:prstGeom>
            <a:solidFill>
              <a:srgbClr val="A3A3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2549" name="AutoShape 21"/>
            <p:cNvSpPr>
              <a:spLocks noChangeArrowheads="1" noChangeShapeType="1"/>
            </p:cNvSpPr>
            <p:nvPr/>
          </p:nvSpPr>
          <p:spPr bwMode="auto">
            <a:xfrm rot="480000">
              <a:off x="204" y="1798"/>
              <a:ext cx="166" cy="181"/>
            </a:xfrm>
            <a:prstGeom prst="star5">
              <a:avLst/>
            </a:prstGeom>
            <a:solidFill>
              <a:srgbClr val="A3A3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2550" name="AutoShape 22"/>
            <p:cNvSpPr>
              <a:spLocks noChangeArrowheads="1" noChangeShapeType="1"/>
            </p:cNvSpPr>
            <p:nvPr/>
          </p:nvSpPr>
          <p:spPr bwMode="auto">
            <a:xfrm rot="480000">
              <a:off x="451" y="392"/>
              <a:ext cx="166" cy="181"/>
            </a:xfrm>
            <a:prstGeom prst="star5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2551" name="AutoShape 23"/>
            <p:cNvSpPr>
              <a:spLocks noChangeArrowheads="1" noChangeShapeType="1"/>
            </p:cNvSpPr>
            <p:nvPr/>
          </p:nvSpPr>
          <p:spPr bwMode="auto">
            <a:xfrm rot="480000">
              <a:off x="632" y="2115"/>
              <a:ext cx="166" cy="181"/>
            </a:xfrm>
            <a:prstGeom prst="star5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  <p:sp>
          <p:nvSpPr>
            <p:cNvPr id="22552" name="AutoShape 24"/>
            <p:cNvSpPr>
              <a:spLocks noChangeArrowheads="1" noChangeShapeType="1"/>
            </p:cNvSpPr>
            <p:nvPr/>
          </p:nvSpPr>
          <p:spPr bwMode="auto">
            <a:xfrm rot="22041464">
              <a:off x="1383" y="981"/>
              <a:ext cx="177" cy="194"/>
            </a:xfrm>
            <a:prstGeom prst="star5">
              <a:avLst/>
            </a:prstGeom>
            <a:solidFill>
              <a:srgbClr val="CB37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</p:grpSp>
      <p:grpSp>
        <p:nvGrpSpPr>
          <p:cNvPr id="22667" name="Group 139"/>
          <p:cNvGrpSpPr>
            <a:grpSpLocks/>
          </p:cNvGrpSpPr>
          <p:nvPr/>
        </p:nvGrpSpPr>
        <p:grpSpPr bwMode="auto">
          <a:xfrm>
            <a:off x="1258888" y="115888"/>
            <a:ext cx="7345362" cy="3817937"/>
            <a:chOff x="793" y="73"/>
            <a:chExt cx="4627" cy="2405"/>
          </a:xfrm>
        </p:grpSpPr>
        <p:grpSp>
          <p:nvGrpSpPr>
            <p:cNvPr id="22666" name="Group 138"/>
            <p:cNvGrpSpPr>
              <a:grpSpLocks/>
            </p:cNvGrpSpPr>
            <p:nvPr/>
          </p:nvGrpSpPr>
          <p:grpSpPr bwMode="auto">
            <a:xfrm>
              <a:off x="1082" y="73"/>
              <a:ext cx="4338" cy="2405"/>
              <a:chOff x="1082" y="73"/>
              <a:chExt cx="4338" cy="2405"/>
            </a:xfrm>
          </p:grpSpPr>
          <p:pic>
            <p:nvPicPr>
              <p:cNvPr id="22530" name="Picture 2" descr="pe03236_"/>
              <p:cNvPicPr preferRelativeResize="0">
                <a:picLocks noChangeArrowheads="1" noChangeShapeType="1"/>
              </p:cNvPicPr>
              <p:nvPr/>
            </p:nvPicPr>
            <p:blipFill>
              <a:blip r:embed="rId5">
                <a:lum bright="44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1600000">
                <a:off x="4810" y="1072"/>
                <a:ext cx="610" cy="14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sp>
            <p:nvSpPr>
              <p:cNvPr id="22567" name="AutoShape 39"/>
              <p:cNvSpPr>
                <a:spLocks noChangeArrowheads="1" noChangeShapeType="1"/>
              </p:cNvSpPr>
              <p:nvPr/>
            </p:nvSpPr>
            <p:spPr bwMode="auto">
              <a:xfrm rot="16200000">
                <a:off x="2682" y="900"/>
                <a:ext cx="105" cy="96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68" name="AutoShape 40"/>
              <p:cNvSpPr>
                <a:spLocks noChangeArrowheads="1" noChangeShapeType="1"/>
              </p:cNvSpPr>
              <p:nvPr/>
            </p:nvSpPr>
            <p:spPr bwMode="auto">
              <a:xfrm rot="5400000">
                <a:off x="2534" y="414"/>
                <a:ext cx="105" cy="96"/>
              </a:xfrm>
              <a:prstGeom prst="star5">
                <a:avLst/>
              </a:prstGeom>
              <a:solidFill>
                <a:srgbClr val="725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69" name="AutoShape 41"/>
              <p:cNvSpPr>
                <a:spLocks noChangeArrowheads="1" noChangeShapeType="1"/>
              </p:cNvSpPr>
              <p:nvPr/>
            </p:nvSpPr>
            <p:spPr bwMode="auto">
              <a:xfrm rot="5400000">
                <a:off x="1814" y="488"/>
                <a:ext cx="150" cy="137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70" name="AutoShape 42"/>
              <p:cNvSpPr>
                <a:spLocks noChangeArrowheads="1" noChangeShapeType="1"/>
              </p:cNvSpPr>
              <p:nvPr/>
            </p:nvSpPr>
            <p:spPr bwMode="auto">
              <a:xfrm rot="16200000">
                <a:off x="1938" y="755"/>
                <a:ext cx="105" cy="96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71" name="AutoShape 43"/>
              <p:cNvSpPr>
                <a:spLocks noChangeArrowheads="1" noChangeShapeType="1"/>
              </p:cNvSpPr>
              <p:nvPr/>
            </p:nvSpPr>
            <p:spPr bwMode="auto">
              <a:xfrm rot="15780000">
                <a:off x="2376" y="260"/>
                <a:ext cx="47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72" name="AutoShape 44"/>
              <p:cNvSpPr>
                <a:spLocks noChangeArrowheads="1" noChangeShapeType="1"/>
              </p:cNvSpPr>
              <p:nvPr/>
            </p:nvSpPr>
            <p:spPr bwMode="auto">
              <a:xfrm rot="16620000">
                <a:off x="2627" y="668"/>
                <a:ext cx="47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73" name="Oval 45"/>
              <p:cNvSpPr>
                <a:spLocks noChangeArrowheads="1" noChangeShapeType="1"/>
              </p:cNvSpPr>
              <p:nvPr/>
            </p:nvSpPr>
            <p:spPr bwMode="auto">
              <a:xfrm>
                <a:off x="2618" y="207"/>
                <a:ext cx="31" cy="33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74" name="Oval 46"/>
              <p:cNvSpPr>
                <a:spLocks noChangeArrowheads="1" noChangeShapeType="1"/>
              </p:cNvSpPr>
              <p:nvPr/>
            </p:nvSpPr>
            <p:spPr bwMode="auto">
              <a:xfrm>
                <a:off x="1655" y="258"/>
                <a:ext cx="30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75" name="Oval 47"/>
              <p:cNvSpPr>
                <a:spLocks noChangeArrowheads="1" noChangeShapeType="1"/>
              </p:cNvSpPr>
              <p:nvPr/>
            </p:nvSpPr>
            <p:spPr bwMode="auto">
              <a:xfrm>
                <a:off x="2011" y="474"/>
                <a:ext cx="31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76" name="AutoShape 48"/>
              <p:cNvSpPr>
                <a:spLocks noChangeArrowheads="1" noChangeShapeType="1"/>
              </p:cNvSpPr>
              <p:nvPr/>
            </p:nvSpPr>
            <p:spPr bwMode="auto">
              <a:xfrm rot="10380000">
                <a:off x="1886" y="290"/>
                <a:ext cx="48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77" name="Oval 49"/>
              <p:cNvSpPr>
                <a:spLocks noChangeArrowheads="1" noChangeShapeType="1"/>
              </p:cNvSpPr>
              <p:nvPr/>
            </p:nvSpPr>
            <p:spPr bwMode="auto">
              <a:xfrm>
                <a:off x="2245" y="618"/>
                <a:ext cx="31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78" name="AutoShape 50"/>
              <p:cNvSpPr>
                <a:spLocks noChangeArrowheads="1" noChangeShapeType="1"/>
              </p:cNvSpPr>
              <p:nvPr/>
            </p:nvSpPr>
            <p:spPr bwMode="auto">
              <a:xfrm rot="5820000">
                <a:off x="2116" y="179"/>
                <a:ext cx="65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79" name="Oval 51"/>
              <p:cNvSpPr>
                <a:spLocks noChangeArrowheads="1" noChangeShapeType="1"/>
              </p:cNvSpPr>
              <p:nvPr/>
            </p:nvSpPr>
            <p:spPr bwMode="auto">
              <a:xfrm>
                <a:off x="2813" y="527"/>
                <a:ext cx="31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80" name="AutoShape 52"/>
              <p:cNvSpPr>
                <a:spLocks noChangeArrowheads="1" noChangeShapeType="1"/>
              </p:cNvSpPr>
              <p:nvPr/>
            </p:nvSpPr>
            <p:spPr bwMode="auto">
              <a:xfrm rot="5820000">
                <a:off x="2898" y="1171"/>
                <a:ext cx="65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81" name="AutoShape 53"/>
              <p:cNvSpPr>
                <a:spLocks noChangeArrowheads="1" noChangeShapeType="1"/>
              </p:cNvSpPr>
              <p:nvPr/>
            </p:nvSpPr>
            <p:spPr bwMode="auto">
              <a:xfrm rot="4980000">
                <a:off x="1687" y="604"/>
                <a:ext cx="64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82" name="AutoShape 54"/>
              <p:cNvSpPr>
                <a:spLocks noChangeArrowheads="1" noChangeShapeType="1"/>
              </p:cNvSpPr>
              <p:nvPr/>
            </p:nvSpPr>
            <p:spPr bwMode="auto">
              <a:xfrm rot="5400000">
                <a:off x="2220" y="801"/>
                <a:ext cx="98" cy="90"/>
              </a:xfrm>
              <a:prstGeom prst="star5">
                <a:avLst/>
              </a:prstGeom>
              <a:solidFill>
                <a:srgbClr val="725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83" name="AutoShape 55"/>
              <p:cNvSpPr>
                <a:spLocks noChangeArrowheads="1" noChangeShapeType="1"/>
              </p:cNvSpPr>
              <p:nvPr/>
            </p:nvSpPr>
            <p:spPr bwMode="auto">
              <a:xfrm rot="5400000">
                <a:off x="2513" y="1159"/>
                <a:ext cx="98" cy="89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84" name="Oval 56"/>
              <p:cNvSpPr>
                <a:spLocks noChangeArrowheads="1" noChangeShapeType="1"/>
              </p:cNvSpPr>
              <p:nvPr/>
            </p:nvSpPr>
            <p:spPr bwMode="auto">
              <a:xfrm>
                <a:off x="2942" y="950"/>
                <a:ext cx="29" cy="31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85" name="AutoShape 57"/>
              <p:cNvSpPr>
                <a:spLocks noChangeArrowheads="1" noChangeShapeType="1"/>
              </p:cNvSpPr>
              <p:nvPr/>
            </p:nvSpPr>
            <p:spPr bwMode="auto">
              <a:xfrm rot="5820000">
                <a:off x="2483" y="941"/>
                <a:ext cx="61" cy="33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86" name="AutoShape 58"/>
              <p:cNvSpPr>
                <a:spLocks noChangeArrowheads="1" noChangeShapeType="1"/>
              </p:cNvSpPr>
              <p:nvPr/>
            </p:nvSpPr>
            <p:spPr bwMode="auto">
              <a:xfrm rot="16200000">
                <a:off x="3363" y="855"/>
                <a:ext cx="105" cy="96"/>
              </a:xfrm>
              <a:prstGeom prst="star5">
                <a:avLst/>
              </a:prstGeom>
              <a:solidFill>
                <a:srgbClr val="725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87" name="AutoShape 59"/>
              <p:cNvSpPr>
                <a:spLocks noChangeArrowheads="1" noChangeShapeType="1"/>
              </p:cNvSpPr>
              <p:nvPr/>
            </p:nvSpPr>
            <p:spPr bwMode="auto">
              <a:xfrm rot="5400000">
                <a:off x="3646" y="260"/>
                <a:ext cx="105" cy="96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88" name="AutoShape 60"/>
              <p:cNvSpPr>
                <a:spLocks noChangeArrowheads="1" noChangeShapeType="1"/>
              </p:cNvSpPr>
              <p:nvPr/>
            </p:nvSpPr>
            <p:spPr bwMode="auto">
              <a:xfrm rot="5400000">
                <a:off x="3056" y="759"/>
                <a:ext cx="105" cy="96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89" name="AutoShape 61"/>
              <p:cNvSpPr>
                <a:spLocks noChangeArrowheads="1" noChangeShapeType="1"/>
              </p:cNvSpPr>
              <p:nvPr/>
            </p:nvSpPr>
            <p:spPr bwMode="auto">
              <a:xfrm rot="16200000">
                <a:off x="3056" y="260"/>
                <a:ext cx="105" cy="96"/>
              </a:xfrm>
              <a:prstGeom prst="star5">
                <a:avLst/>
              </a:prstGeom>
              <a:solidFill>
                <a:srgbClr val="725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90" name="AutoShape 62"/>
              <p:cNvSpPr>
                <a:spLocks noChangeArrowheads="1" noChangeShapeType="1"/>
              </p:cNvSpPr>
              <p:nvPr/>
            </p:nvSpPr>
            <p:spPr bwMode="auto">
              <a:xfrm rot="15780000">
                <a:off x="3608" y="532"/>
                <a:ext cx="47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91" name="Oval 63"/>
              <p:cNvSpPr>
                <a:spLocks noChangeArrowheads="1" noChangeShapeType="1"/>
              </p:cNvSpPr>
              <p:nvPr/>
            </p:nvSpPr>
            <p:spPr bwMode="auto">
              <a:xfrm>
                <a:off x="3299" y="162"/>
                <a:ext cx="31" cy="33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92" name="Oval 64"/>
              <p:cNvSpPr>
                <a:spLocks noChangeArrowheads="1" noChangeShapeType="1"/>
              </p:cNvSpPr>
              <p:nvPr/>
            </p:nvSpPr>
            <p:spPr bwMode="auto">
              <a:xfrm>
                <a:off x="2290" y="164"/>
                <a:ext cx="30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93" name="Oval 65"/>
              <p:cNvSpPr>
                <a:spLocks noChangeArrowheads="1" noChangeShapeType="1"/>
              </p:cNvSpPr>
              <p:nvPr/>
            </p:nvSpPr>
            <p:spPr bwMode="auto">
              <a:xfrm>
                <a:off x="2692" y="429"/>
                <a:ext cx="31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94" name="AutoShape 66"/>
              <p:cNvSpPr>
                <a:spLocks noChangeArrowheads="1" noChangeShapeType="1"/>
              </p:cNvSpPr>
              <p:nvPr/>
            </p:nvSpPr>
            <p:spPr bwMode="auto">
              <a:xfrm rot="10380000">
                <a:off x="4014" y="799"/>
                <a:ext cx="48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95" name="Oval 67"/>
              <p:cNvSpPr>
                <a:spLocks noChangeArrowheads="1" noChangeShapeType="1"/>
              </p:cNvSpPr>
              <p:nvPr/>
            </p:nvSpPr>
            <p:spPr bwMode="auto">
              <a:xfrm>
                <a:off x="3016" y="572"/>
                <a:ext cx="31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96" name="AutoShape 68"/>
              <p:cNvSpPr>
                <a:spLocks noChangeArrowheads="1" noChangeShapeType="1"/>
              </p:cNvSpPr>
              <p:nvPr/>
            </p:nvSpPr>
            <p:spPr bwMode="auto">
              <a:xfrm rot="5820000">
                <a:off x="2910" y="406"/>
                <a:ext cx="65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97" name="Oval 69"/>
              <p:cNvSpPr>
                <a:spLocks noChangeArrowheads="1" noChangeShapeType="1"/>
              </p:cNvSpPr>
              <p:nvPr/>
            </p:nvSpPr>
            <p:spPr bwMode="auto">
              <a:xfrm>
                <a:off x="3651" y="890"/>
                <a:ext cx="31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98" name="AutoShape 70"/>
              <p:cNvSpPr>
                <a:spLocks noChangeArrowheads="1" noChangeShapeType="1"/>
              </p:cNvSpPr>
              <p:nvPr/>
            </p:nvSpPr>
            <p:spPr bwMode="auto">
              <a:xfrm rot="5820000">
                <a:off x="3999" y="1132"/>
                <a:ext cx="65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599" name="AutoShape 71"/>
              <p:cNvSpPr>
                <a:spLocks noChangeArrowheads="1" noChangeShapeType="1"/>
              </p:cNvSpPr>
              <p:nvPr/>
            </p:nvSpPr>
            <p:spPr bwMode="auto">
              <a:xfrm rot="4980000">
                <a:off x="2392" y="559"/>
                <a:ext cx="64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00" name="AutoShape 72"/>
              <p:cNvSpPr>
                <a:spLocks noChangeArrowheads="1" noChangeShapeType="1"/>
              </p:cNvSpPr>
              <p:nvPr/>
            </p:nvSpPr>
            <p:spPr bwMode="auto">
              <a:xfrm rot="5400000">
                <a:off x="3647" y="1030"/>
                <a:ext cx="98" cy="89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01" name="Oval 73"/>
              <p:cNvSpPr>
                <a:spLocks noChangeArrowheads="1" noChangeShapeType="1"/>
              </p:cNvSpPr>
              <p:nvPr/>
            </p:nvSpPr>
            <p:spPr bwMode="auto">
              <a:xfrm>
                <a:off x="3468" y="700"/>
                <a:ext cx="29" cy="31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02" name="AutoShape 74"/>
              <p:cNvSpPr>
                <a:spLocks noChangeArrowheads="1" noChangeShapeType="1"/>
              </p:cNvSpPr>
              <p:nvPr/>
            </p:nvSpPr>
            <p:spPr bwMode="auto">
              <a:xfrm rot="16200000">
                <a:off x="4563" y="1036"/>
                <a:ext cx="105" cy="96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03" name="AutoShape 75"/>
              <p:cNvSpPr>
                <a:spLocks noChangeArrowheads="1" noChangeShapeType="1"/>
              </p:cNvSpPr>
              <p:nvPr/>
            </p:nvSpPr>
            <p:spPr bwMode="auto">
              <a:xfrm rot="5400000">
                <a:off x="4415" y="550"/>
                <a:ext cx="105" cy="96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04" name="AutoShape 76"/>
              <p:cNvSpPr>
                <a:spLocks noChangeArrowheads="1" noChangeShapeType="1"/>
              </p:cNvSpPr>
              <p:nvPr/>
            </p:nvSpPr>
            <p:spPr bwMode="auto">
              <a:xfrm rot="5400000">
                <a:off x="4145" y="487"/>
                <a:ext cx="105" cy="96"/>
              </a:xfrm>
              <a:prstGeom prst="star5">
                <a:avLst/>
              </a:prstGeom>
              <a:solidFill>
                <a:srgbClr val="725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05" name="AutoShape 77"/>
              <p:cNvSpPr>
                <a:spLocks noChangeArrowheads="1" noChangeShapeType="1"/>
              </p:cNvSpPr>
              <p:nvPr/>
            </p:nvSpPr>
            <p:spPr bwMode="auto">
              <a:xfrm rot="16200000">
                <a:off x="3819" y="891"/>
                <a:ext cx="105" cy="96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06" name="AutoShape 78"/>
              <p:cNvSpPr>
                <a:spLocks noChangeArrowheads="1" noChangeShapeType="1"/>
              </p:cNvSpPr>
              <p:nvPr/>
            </p:nvSpPr>
            <p:spPr bwMode="auto">
              <a:xfrm rot="15780000">
                <a:off x="4223" y="355"/>
                <a:ext cx="47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07" name="AutoShape 79"/>
              <p:cNvSpPr>
                <a:spLocks noChangeArrowheads="1" noChangeShapeType="1"/>
              </p:cNvSpPr>
              <p:nvPr/>
            </p:nvSpPr>
            <p:spPr bwMode="auto">
              <a:xfrm rot="16620000">
                <a:off x="4508" y="804"/>
                <a:ext cx="47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08" name="Oval 80"/>
              <p:cNvSpPr>
                <a:spLocks noChangeArrowheads="1" noChangeShapeType="1"/>
              </p:cNvSpPr>
              <p:nvPr/>
            </p:nvSpPr>
            <p:spPr bwMode="auto">
              <a:xfrm>
                <a:off x="4332" y="935"/>
                <a:ext cx="31" cy="33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09" name="Oval 81"/>
              <p:cNvSpPr>
                <a:spLocks noChangeArrowheads="1" noChangeShapeType="1"/>
              </p:cNvSpPr>
              <p:nvPr/>
            </p:nvSpPr>
            <p:spPr bwMode="auto">
              <a:xfrm>
                <a:off x="3536" y="394"/>
                <a:ext cx="30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10" name="Oval 82"/>
              <p:cNvSpPr>
                <a:spLocks noChangeArrowheads="1" noChangeShapeType="1"/>
              </p:cNvSpPr>
              <p:nvPr/>
            </p:nvSpPr>
            <p:spPr bwMode="auto">
              <a:xfrm>
                <a:off x="3892" y="675"/>
                <a:ext cx="31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11" name="AutoShape 83"/>
              <p:cNvSpPr>
                <a:spLocks noChangeArrowheads="1" noChangeShapeType="1"/>
              </p:cNvSpPr>
              <p:nvPr/>
            </p:nvSpPr>
            <p:spPr bwMode="auto">
              <a:xfrm rot="10380000">
                <a:off x="4195" y="1071"/>
                <a:ext cx="48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12" name="Oval 84"/>
              <p:cNvSpPr>
                <a:spLocks noChangeArrowheads="1" noChangeShapeType="1"/>
              </p:cNvSpPr>
              <p:nvPr/>
            </p:nvSpPr>
            <p:spPr bwMode="auto">
              <a:xfrm>
                <a:off x="4201" y="732"/>
                <a:ext cx="31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13" name="AutoShape 85"/>
              <p:cNvSpPr>
                <a:spLocks noChangeArrowheads="1" noChangeShapeType="1"/>
              </p:cNvSpPr>
              <p:nvPr/>
            </p:nvSpPr>
            <p:spPr bwMode="auto">
              <a:xfrm rot="5820000">
                <a:off x="3997" y="315"/>
                <a:ext cx="65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14" name="Oval 86"/>
              <p:cNvSpPr>
                <a:spLocks noChangeArrowheads="1" noChangeShapeType="1"/>
              </p:cNvSpPr>
              <p:nvPr/>
            </p:nvSpPr>
            <p:spPr bwMode="auto">
              <a:xfrm>
                <a:off x="4694" y="663"/>
                <a:ext cx="31" cy="34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15" name="AutoShape 87"/>
              <p:cNvSpPr>
                <a:spLocks noChangeArrowheads="1" noChangeShapeType="1"/>
              </p:cNvSpPr>
              <p:nvPr/>
            </p:nvSpPr>
            <p:spPr bwMode="auto">
              <a:xfrm rot="5820000">
                <a:off x="4779" y="1307"/>
                <a:ext cx="65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16" name="AutoShape 88"/>
              <p:cNvSpPr>
                <a:spLocks noChangeArrowheads="1" noChangeShapeType="1"/>
              </p:cNvSpPr>
              <p:nvPr/>
            </p:nvSpPr>
            <p:spPr bwMode="auto">
              <a:xfrm rot="4980000">
                <a:off x="3646" y="740"/>
                <a:ext cx="64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17" name="AutoShape 89"/>
              <p:cNvSpPr>
                <a:spLocks noChangeArrowheads="1" noChangeShapeType="1"/>
              </p:cNvSpPr>
              <p:nvPr/>
            </p:nvSpPr>
            <p:spPr bwMode="auto">
              <a:xfrm rot="5400000">
                <a:off x="4101" y="894"/>
                <a:ext cx="98" cy="90"/>
              </a:xfrm>
              <a:prstGeom prst="star5">
                <a:avLst/>
              </a:prstGeom>
              <a:solidFill>
                <a:srgbClr val="725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18" name="AutoShape 90"/>
              <p:cNvSpPr>
                <a:spLocks noChangeArrowheads="1" noChangeShapeType="1"/>
              </p:cNvSpPr>
              <p:nvPr/>
            </p:nvSpPr>
            <p:spPr bwMode="auto">
              <a:xfrm rot="5400000">
                <a:off x="4600" y="1211"/>
                <a:ext cx="98" cy="89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19" name="Oval 91"/>
              <p:cNvSpPr>
                <a:spLocks noChangeArrowheads="1" noChangeShapeType="1"/>
              </p:cNvSpPr>
              <p:nvPr/>
            </p:nvSpPr>
            <p:spPr bwMode="auto">
              <a:xfrm>
                <a:off x="4668" y="881"/>
                <a:ext cx="29" cy="31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20" name="AutoShape 92"/>
              <p:cNvSpPr>
                <a:spLocks noChangeArrowheads="1" noChangeShapeType="1"/>
              </p:cNvSpPr>
              <p:nvPr/>
            </p:nvSpPr>
            <p:spPr bwMode="auto">
              <a:xfrm rot="5820000">
                <a:off x="4318" y="1085"/>
                <a:ext cx="61" cy="33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21" name="Oval 93"/>
              <p:cNvSpPr>
                <a:spLocks noChangeArrowheads="1" noChangeShapeType="1"/>
              </p:cNvSpPr>
              <p:nvPr/>
            </p:nvSpPr>
            <p:spPr bwMode="auto">
              <a:xfrm>
                <a:off x="4917" y="1078"/>
                <a:ext cx="25" cy="26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22" name="AutoShape 94"/>
              <p:cNvSpPr>
                <a:spLocks noChangeArrowheads="1" noChangeShapeType="1"/>
              </p:cNvSpPr>
              <p:nvPr/>
            </p:nvSpPr>
            <p:spPr bwMode="auto">
              <a:xfrm rot="16200000">
                <a:off x="5209" y="1272"/>
                <a:ext cx="78" cy="73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23" name="AutoShape 95"/>
              <p:cNvSpPr>
                <a:spLocks noChangeArrowheads="1" noChangeShapeType="1"/>
              </p:cNvSpPr>
              <p:nvPr/>
            </p:nvSpPr>
            <p:spPr bwMode="auto">
              <a:xfrm rot="4980000">
                <a:off x="5136" y="1181"/>
                <a:ext cx="48" cy="27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24" name="AutoShape 96"/>
              <p:cNvSpPr>
                <a:spLocks noChangeArrowheads="1" noChangeShapeType="1"/>
              </p:cNvSpPr>
              <p:nvPr/>
            </p:nvSpPr>
            <p:spPr bwMode="auto">
              <a:xfrm rot="5400000">
                <a:off x="4897" y="923"/>
                <a:ext cx="78" cy="72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25" name="AutoShape 97"/>
              <p:cNvSpPr>
                <a:spLocks noChangeArrowheads="1" noChangeShapeType="1"/>
              </p:cNvSpPr>
              <p:nvPr/>
            </p:nvSpPr>
            <p:spPr bwMode="auto">
              <a:xfrm rot="15780000">
                <a:off x="5060" y="969"/>
                <a:ext cx="35" cy="2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26" name="Oval 98"/>
              <p:cNvSpPr>
                <a:spLocks noChangeArrowheads="1" noChangeShapeType="1"/>
              </p:cNvSpPr>
              <p:nvPr/>
            </p:nvSpPr>
            <p:spPr bwMode="auto">
              <a:xfrm>
                <a:off x="5125" y="1480"/>
                <a:ext cx="23" cy="25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27" name="AutoShape 99"/>
              <p:cNvSpPr>
                <a:spLocks noChangeArrowheads="1" noChangeShapeType="1"/>
              </p:cNvSpPr>
              <p:nvPr/>
            </p:nvSpPr>
            <p:spPr bwMode="auto">
              <a:xfrm rot="5400000">
                <a:off x="4330" y="756"/>
                <a:ext cx="78" cy="73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28" name="AutoShape 100"/>
              <p:cNvSpPr>
                <a:spLocks noChangeArrowheads="1" noChangeShapeType="1"/>
              </p:cNvSpPr>
              <p:nvPr/>
            </p:nvSpPr>
            <p:spPr bwMode="auto">
              <a:xfrm rot="5820000">
                <a:off x="4505" y="1017"/>
                <a:ext cx="48" cy="27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29" name="AutoShape 101"/>
              <p:cNvSpPr>
                <a:spLocks noChangeArrowheads="1" noChangeShapeType="1"/>
              </p:cNvSpPr>
              <p:nvPr/>
            </p:nvSpPr>
            <p:spPr bwMode="auto">
              <a:xfrm rot="16200000">
                <a:off x="4874" y="1255"/>
                <a:ext cx="78" cy="73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30" name="AutoShape 102"/>
              <p:cNvSpPr>
                <a:spLocks noChangeArrowheads="1" noChangeShapeType="1"/>
              </p:cNvSpPr>
              <p:nvPr/>
            </p:nvSpPr>
            <p:spPr bwMode="auto">
              <a:xfrm rot="16200000">
                <a:off x="4966" y="1436"/>
                <a:ext cx="45" cy="44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31" name="AutoShape 103"/>
              <p:cNvSpPr>
                <a:spLocks noChangeArrowheads="1" noChangeShapeType="1"/>
              </p:cNvSpPr>
              <p:nvPr/>
            </p:nvSpPr>
            <p:spPr bwMode="auto">
              <a:xfrm rot="16200000">
                <a:off x="5238" y="1435"/>
                <a:ext cx="45" cy="44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32" name="AutoShape 104"/>
              <p:cNvSpPr>
                <a:spLocks noChangeArrowheads="1" noChangeShapeType="1"/>
              </p:cNvSpPr>
              <p:nvPr/>
            </p:nvSpPr>
            <p:spPr bwMode="auto">
              <a:xfrm rot="16200000">
                <a:off x="4739" y="982"/>
                <a:ext cx="45" cy="44"/>
              </a:xfrm>
              <a:prstGeom prst="star5">
                <a:avLst/>
              </a:prstGeom>
              <a:solidFill>
                <a:srgbClr val="725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33" name="AutoShape 105"/>
              <p:cNvSpPr>
                <a:spLocks noChangeArrowheads="1" noChangeShapeType="1"/>
              </p:cNvSpPr>
              <p:nvPr/>
            </p:nvSpPr>
            <p:spPr bwMode="auto">
              <a:xfrm rot="5400000">
                <a:off x="4691" y="757"/>
                <a:ext cx="78" cy="72"/>
              </a:xfrm>
              <a:prstGeom prst="star5">
                <a:avLst/>
              </a:prstGeom>
              <a:solidFill>
                <a:srgbClr val="725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34" name="Oval 106"/>
              <p:cNvSpPr>
                <a:spLocks noChangeArrowheads="1" noChangeShapeType="1"/>
              </p:cNvSpPr>
              <p:nvPr/>
            </p:nvSpPr>
            <p:spPr bwMode="auto">
              <a:xfrm>
                <a:off x="4468" y="1207"/>
                <a:ext cx="31" cy="33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35" name="Oval 107"/>
              <p:cNvSpPr>
                <a:spLocks noChangeArrowheads="1" noChangeShapeType="1"/>
              </p:cNvSpPr>
              <p:nvPr/>
            </p:nvSpPr>
            <p:spPr bwMode="auto">
              <a:xfrm>
                <a:off x="4635" y="479"/>
                <a:ext cx="31" cy="33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36" name="AutoShape 108"/>
              <p:cNvSpPr>
                <a:spLocks noChangeArrowheads="1" noChangeShapeType="1"/>
              </p:cNvSpPr>
              <p:nvPr/>
            </p:nvSpPr>
            <p:spPr bwMode="auto">
              <a:xfrm rot="4980000">
                <a:off x="4820" y="852"/>
                <a:ext cx="48" cy="27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37" name="AutoShape 109"/>
              <p:cNvSpPr>
                <a:spLocks noChangeArrowheads="1" noChangeShapeType="1"/>
              </p:cNvSpPr>
              <p:nvPr/>
            </p:nvSpPr>
            <p:spPr bwMode="auto">
              <a:xfrm rot="5400000">
                <a:off x="4466" y="892"/>
                <a:ext cx="78" cy="73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38" name="AutoShape 110"/>
              <p:cNvSpPr>
                <a:spLocks noChangeArrowheads="1" noChangeShapeType="1"/>
              </p:cNvSpPr>
              <p:nvPr/>
            </p:nvSpPr>
            <p:spPr bwMode="auto">
              <a:xfrm rot="5400000">
                <a:off x="3921" y="496"/>
                <a:ext cx="78" cy="73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39" name="AutoShape 111"/>
              <p:cNvSpPr>
                <a:spLocks noChangeArrowheads="1" noChangeShapeType="1"/>
              </p:cNvSpPr>
              <p:nvPr/>
            </p:nvSpPr>
            <p:spPr bwMode="auto">
              <a:xfrm rot="5400000">
                <a:off x="3059" y="1028"/>
                <a:ext cx="78" cy="73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40" name="AutoShape 112"/>
              <p:cNvSpPr>
                <a:spLocks noChangeArrowheads="1" noChangeShapeType="1"/>
              </p:cNvSpPr>
              <p:nvPr/>
            </p:nvSpPr>
            <p:spPr bwMode="auto">
              <a:xfrm rot="5400000">
                <a:off x="3377" y="1131"/>
                <a:ext cx="78" cy="73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41" name="AutoShape 113"/>
              <p:cNvSpPr>
                <a:spLocks noChangeArrowheads="1" noChangeShapeType="1"/>
              </p:cNvSpPr>
              <p:nvPr/>
            </p:nvSpPr>
            <p:spPr bwMode="auto">
              <a:xfrm rot="5820000">
                <a:off x="3283" y="477"/>
                <a:ext cx="65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42" name="AutoShape 114"/>
              <p:cNvSpPr>
                <a:spLocks noChangeArrowheads="1" noChangeShapeType="1"/>
              </p:cNvSpPr>
              <p:nvPr/>
            </p:nvSpPr>
            <p:spPr bwMode="auto">
              <a:xfrm rot="5820000">
                <a:off x="3228" y="931"/>
                <a:ext cx="65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43" name="AutoShape 115"/>
              <p:cNvSpPr>
                <a:spLocks noChangeArrowheads="1" noChangeShapeType="1"/>
              </p:cNvSpPr>
              <p:nvPr/>
            </p:nvSpPr>
            <p:spPr bwMode="auto">
              <a:xfrm rot="5820000">
                <a:off x="2910" y="749"/>
                <a:ext cx="65" cy="36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44" name="AutoShape 116"/>
              <p:cNvSpPr>
                <a:spLocks noChangeArrowheads="1" noChangeShapeType="1"/>
              </p:cNvSpPr>
              <p:nvPr/>
            </p:nvSpPr>
            <p:spPr bwMode="auto">
              <a:xfrm rot="5400000">
                <a:off x="1604" y="760"/>
                <a:ext cx="150" cy="137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45" name="AutoShape 117"/>
              <p:cNvSpPr>
                <a:spLocks noChangeArrowheads="1" noChangeShapeType="1"/>
              </p:cNvSpPr>
              <p:nvPr/>
            </p:nvSpPr>
            <p:spPr bwMode="auto">
              <a:xfrm rot="5400000">
                <a:off x="1468" y="352"/>
                <a:ext cx="150" cy="137"/>
              </a:xfrm>
              <a:prstGeom prst="star5">
                <a:avLst/>
              </a:prstGeom>
              <a:solidFill>
                <a:srgbClr val="725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46" name="AutoShape 118"/>
              <p:cNvSpPr>
                <a:spLocks noChangeArrowheads="1" noChangeShapeType="1"/>
              </p:cNvSpPr>
              <p:nvPr/>
            </p:nvSpPr>
            <p:spPr bwMode="auto">
              <a:xfrm rot="5400000">
                <a:off x="2012" y="1077"/>
                <a:ext cx="150" cy="137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47" name="AutoShape 119"/>
              <p:cNvSpPr>
                <a:spLocks noChangeArrowheads="1" noChangeShapeType="1"/>
              </p:cNvSpPr>
              <p:nvPr/>
            </p:nvSpPr>
            <p:spPr bwMode="auto">
              <a:xfrm rot="5400000">
                <a:off x="2239" y="352"/>
                <a:ext cx="150" cy="137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48" name="AutoShape 120"/>
              <p:cNvSpPr>
                <a:spLocks noChangeArrowheads="1" noChangeShapeType="1"/>
              </p:cNvSpPr>
              <p:nvPr/>
            </p:nvSpPr>
            <p:spPr bwMode="auto">
              <a:xfrm rot="5400000">
                <a:off x="2693" y="216"/>
                <a:ext cx="150" cy="137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49" name="AutoShape 121"/>
              <p:cNvSpPr>
                <a:spLocks noChangeArrowheads="1" noChangeShapeType="1"/>
              </p:cNvSpPr>
              <p:nvPr/>
            </p:nvSpPr>
            <p:spPr bwMode="auto">
              <a:xfrm rot="15780000">
                <a:off x="2247" y="1075"/>
                <a:ext cx="47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50" name="AutoShape 122"/>
              <p:cNvSpPr>
                <a:spLocks noChangeArrowheads="1" noChangeShapeType="1"/>
              </p:cNvSpPr>
              <p:nvPr/>
            </p:nvSpPr>
            <p:spPr bwMode="auto">
              <a:xfrm rot="15780000">
                <a:off x="2920" y="169"/>
                <a:ext cx="47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51" name="AutoShape 123"/>
              <p:cNvSpPr>
                <a:spLocks noChangeArrowheads="1" noChangeShapeType="1"/>
              </p:cNvSpPr>
              <p:nvPr/>
            </p:nvSpPr>
            <p:spPr bwMode="auto">
              <a:xfrm rot="15780000">
                <a:off x="1832" y="986"/>
                <a:ext cx="47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52" name="AutoShape 124"/>
              <p:cNvSpPr>
                <a:spLocks noChangeArrowheads="1" noChangeShapeType="1"/>
              </p:cNvSpPr>
              <p:nvPr/>
            </p:nvSpPr>
            <p:spPr bwMode="auto">
              <a:xfrm rot="5400000">
                <a:off x="3422" y="484"/>
                <a:ext cx="78" cy="73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53" name="AutoShape 125"/>
              <p:cNvSpPr>
                <a:spLocks noChangeArrowheads="1" noChangeShapeType="1"/>
              </p:cNvSpPr>
              <p:nvPr/>
            </p:nvSpPr>
            <p:spPr bwMode="auto">
              <a:xfrm rot="10380000">
                <a:off x="3240" y="663"/>
                <a:ext cx="48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54" name="AutoShape 126"/>
              <p:cNvSpPr>
                <a:spLocks noChangeArrowheads="1" noChangeShapeType="1"/>
              </p:cNvSpPr>
              <p:nvPr/>
            </p:nvSpPr>
            <p:spPr bwMode="auto">
              <a:xfrm rot="5820000">
                <a:off x="1868" y="1251"/>
                <a:ext cx="61" cy="33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55" name="AutoShape 127"/>
              <p:cNvSpPr>
                <a:spLocks noChangeArrowheads="1" noChangeShapeType="1"/>
              </p:cNvSpPr>
              <p:nvPr/>
            </p:nvSpPr>
            <p:spPr bwMode="auto">
              <a:xfrm rot="5820000">
                <a:off x="1369" y="571"/>
                <a:ext cx="61" cy="33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56" name="AutoShape 128"/>
              <p:cNvSpPr>
                <a:spLocks noChangeArrowheads="1" noChangeShapeType="1"/>
              </p:cNvSpPr>
              <p:nvPr/>
            </p:nvSpPr>
            <p:spPr bwMode="auto">
              <a:xfrm rot="16620000">
                <a:off x="1287" y="305"/>
                <a:ext cx="47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57" name="AutoShape 129"/>
              <p:cNvSpPr>
                <a:spLocks noChangeArrowheads="1" noChangeShapeType="1"/>
              </p:cNvSpPr>
              <p:nvPr/>
            </p:nvSpPr>
            <p:spPr bwMode="auto">
              <a:xfrm rot="5400000">
                <a:off x="1744" y="88"/>
                <a:ext cx="78" cy="73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58" name="AutoShape 130"/>
              <p:cNvSpPr>
                <a:spLocks noChangeArrowheads="1" noChangeShapeType="1"/>
              </p:cNvSpPr>
              <p:nvPr/>
            </p:nvSpPr>
            <p:spPr bwMode="auto">
              <a:xfrm rot="16200000">
                <a:off x="1237" y="78"/>
                <a:ext cx="105" cy="96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59" name="AutoShape 131"/>
              <p:cNvSpPr>
                <a:spLocks noChangeArrowheads="1" noChangeShapeType="1"/>
              </p:cNvSpPr>
              <p:nvPr/>
            </p:nvSpPr>
            <p:spPr bwMode="auto">
              <a:xfrm rot="5820000">
                <a:off x="1505" y="163"/>
                <a:ext cx="61" cy="33"/>
              </a:xfrm>
              <a:prstGeom prst="wave">
                <a:avLst>
                  <a:gd name="adj1" fmla="val 13005"/>
                  <a:gd name="adj2" fmla="val 0"/>
                </a:avLst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60" name="AutoShape 132"/>
              <p:cNvSpPr>
                <a:spLocks noChangeArrowheads="1" noChangeShapeType="1"/>
              </p:cNvSpPr>
              <p:nvPr/>
            </p:nvSpPr>
            <p:spPr bwMode="auto">
              <a:xfrm rot="15780000">
                <a:off x="1469" y="757"/>
                <a:ext cx="47" cy="38"/>
              </a:xfrm>
              <a:prstGeom prst="rtTriangle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61" name="AutoShape 133"/>
              <p:cNvSpPr>
                <a:spLocks noChangeArrowheads="1" noChangeShapeType="1"/>
              </p:cNvSpPr>
              <p:nvPr/>
            </p:nvSpPr>
            <p:spPr bwMode="auto">
              <a:xfrm rot="5400000">
                <a:off x="2424" y="75"/>
                <a:ext cx="78" cy="73"/>
              </a:xfrm>
              <a:prstGeom prst="star5">
                <a:avLst/>
              </a:prstGeom>
              <a:solidFill>
                <a:srgbClr val="E1CCE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62" name="Oval 134"/>
              <p:cNvSpPr>
                <a:spLocks noChangeArrowheads="1" noChangeShapeType="1"/>
              </p:cNvSpPr>
              <p:nvPr/>
            </p:nvSpPr>
            <p:spPr bwMode="auto">
              <a:xfrm>
                <a:off x="1082" y="300"/>
                <a:ext cx="29" cy="31"/>
              </a:xfrm>
              <a:prstGeom prst="ellipse">
                <a:avLst/>
              </a:prstGeom>
              <a:solidFill>
                <a:srgbClr val="FFCC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  <p:sp>
            <p:nvSpPr>
              <p:cNvPr id="22663" name="AutoShape 135"/>
              <p:cNvSpPr>
                <a:spLocks noChangeArrowheads="1" noChangeShapeType="1"/>
              </p:cNvSpPr>
              <p:nvPr/>
            </p:nvSpPr>
            <p:spPr bwMode="auto">
              <a:xfrm rot="5400000">
                <a:off x="1608" y="1295"/>
                <a:ext cx="98" cy="89"/>
              </a:xfrm>
              <a:prstGeom prst="star5">
                <a:avLst/>
              </a:prstGeom>
              <a:solidFill>
                <a:srgbClr val="7250C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lIns="36576" tIns="36576" rIns="36576" bIns="36576"/>
              <a:lstStyle/>
              <a:p>
                <a:endParaRPr lang="en-US"/>
              </a:p>
            </p:txBody>
          </p:sp>
        </p:grpSp>
        <p:sp>
          <p:nvSpPr>
            <p:cNvPr id="22664" name="AutoShape 136"/>
            <p:cNvSpPr>
              <a:spLocks noChangeArrowheads="1" noChangeShapeType="1"/>
            </p:cNvSpPr>
            <p:nvPr/>
          </p:nvSpPr>
          <p:spPr bwMode="auto">
            <a:xfrm rot="5400000">
              <a:off x="787" y="125"/>
              <a:ext cx="150" cy="137"/>
            </a:xfrm>
            <a:prstGeom prst="star5">
              <a:avLst/>
            </a:prstGeom>
            <a:solidFill>
              <a:srgbClr val="7250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US"/>
            </a:p>
          </p:txBody>
        </p:sp>
      </p:grpSp>
      <p:grpSp>
        <p:nvGrpSpPr>
          <p:cNvPr id="22878" name="Group 350"/>
          <p:cNvGrpSpPr>
            <a:grpSpLocks/>
          </p:cNvGrpSpPr>
          <p:nvPr/>
        </p:nvGrpSpPr>
        <p:grpSpPr bwMode="auto">
          <a:xfrm>
            <a:off x="250825" y="3573463"/>
            <a:ext cx="2185988" cy="2997200"/>
            <a:chOff x="158" y="2251"/>
            <a:chExt cx="1377" cy="1888"/>
          </a:xfrm>
        </p:grpSpPr>
        <p:grpSp>
          <p:nvGrpSpPr>
            <p:cNvPr id="22665" name="Group 137"/>
            <p:cNvGrpSpPr>
              <a:grpSpLocks/>
            </p:cNvGrpSpPr>
            <p:nvPr/>
          </p:nvGrpSpPr>
          <p:grpSpPr bwMode="auto">
            <a:xfrm>
              <a:off x="158" y="2251"/>
              <a:ext cx="635" cy="1888"/>
              <a:chOff x="158" y="2251"/>
              <a:chExt cx="635" cy="1888"/>
            </a:xfrm>
          </p:grpSpPr>
          <p:pic>
            <p:nvPicPr>
              <p:cNvPr id="22553" name="Picture 25" descr="SO00734_"/>
              <p:cNvPicPr preferRelativeResize="0">
                <a:picLocks noChangeArrowheads="1" noChangeShapeType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3" y="3385"/>
                <a:ext cx="600" cy="7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22554" name="Group 26"/>
              <p:cNvGrpSpPr>
                <a:grpSpLocks/>
              </p:cNvGrpSpPr>
              <p:nvPr/>
            </p:nvGrpSpPr>
            <p:grpSpPr bwMode="auto">
              <a:xfrm>
                <a:off x="158" y="2251"/>
                <a:ext cx="609" cy="1082"/>
                <a:chOff x="3950" y="1112"/>
                <a:chExt cx="1810" cy="3213"/>
              </a:xfrm>
            </p:grpSpPr>
            <p:sp>
              <p:nvSpPr>
                <p:cNvPr id="22555" name="AutoShape 27"/>
                <p:cNvSpPr>
                  <a:spLocks noChangeArrowheads="1" noChangeShapeType="1"/>
                </p:cNvSpPr>
                <p:nvPr/>
              </p:nvSpPr>
              <p:spPr bwMode="auto">
                <a:xfrm rot="21180000">
                  <a:off x="3950" y="3178"/>
                  <a:ext cx="301" cy="330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  <p:sp>
              <p:nvSpPr>
                <p:cNvPr id="22556" name="AutoShape 28"/>
                <p:cNvSpPr>
                  <a:spLocks noChangeArrowheads="1" noChangeShapeType="1"/>
                </p:cNvSpPr>
                <p:nvPr/>
              </p:nvSpPr>
              <p:spPr bwMode="auto">
                <a:xfrm rot="600000">
                  <a:off x="4989" y="3560"/>
                  <a:ext cx="280" cy="306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  <p:sp>
              <p:nvSpPr>
                <p:cNvPr id="22557" name="AutoShape 29"/>
                <p:cNvSpPr>
                  <a:spLocks noChangeArrowheads="1" noChangeShapeType="1"/>
                </p:cNvSpPr>
                <p:nvPr/>
              </p:nvSpPr>
              <p:spPr bwMode="auto">
                <a:xfrm rot="600000">
                  <a:off x="5479" y="2947"/>
                  <a:ext cx="281" cy="307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  <p:sp>
              <p:nvSpPr>
                <p:cNvPr id="22558" name="AutoShape 30"/>
                <p:cNvSpPr>
                  <a:spLocks noChangeArrowheads="1" noChangeShapeType="1"/>
                </p:cNvSpPr>
                <p:nvPr/>
              </p:nvSpPr>
              <p:spPr bwMode="auto">
                <a:xfrm rot="21000000">
                  <a:off x="3950" y="2182"/>
                  <a:ext cx="280" cy="306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  <p:sp>
              <p:nvSpPr>
                <p:cNvPr id="22559" name="AutoShape 31"/>
                <p:cNvSpPr>
                  <a:spLocks noChangeArrowheads="1" noChangeShapeType="1"/>
                </p:cNvSpPr>
                <p:nvPr/>
              </p:nvSpPr>
              <p:spPr bwMode="auto">
                <a:xfrm rot="21420000">
                  <a:off x="4368" y="3868"/>
                  <a:ext cx="281" cy="306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  <p:sp>
              <p:nvSpPr>
                <p:cNvPr id="22560" name="AutoShape 32"/>
                <p:cNvSpPr>
                  <a:spLocks noChangeArrowheads="1" noChangeShapeType="1"/>
                </p:cNvSpPr>
                <p:nvPr/>
              </p:nvSpPr>
              <p:spPr bwMode="auto">
                <a:xfrm rot="21180000">
                  <a:off x="4090" y="1112"/>
                  <a:ext cx="301" cy="329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  <p:sp>
              <p:nvSpPr>
                <p:cNvPr id="22561" name="AutoShape 33"/>
                <p:cNvSpPr>
                  <a:spLocks noChangeArrowheads="1" noChangeShapeType="1"/>
                </p:cNvSpPr>
                <p:nvPr/>
              </p:nvSpPr>
              <p:spPr bwMode="auto">
                <a:xfrm rot="600000">
                  <a:off x="5129" y="4019"/>
                  <a:ext cx="280" cy="306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  <p:sp>
              <p:nvSpPr>
                <p:cNvPr id="22562" name="AutoShape 34"/>
                <p:cNvSpPr>
                  <a:spLocks noChangeArrowheads="1" noChangeShapeType="1"/>
                </p:cNvSpPr>
                <p:nvPr/>
              </p:nvSpPr>
              <p:spPr bwMode="auto">
                <a:xfrm rot="420000">
                  <a:off x="5059" y="2259"/>
                  <a:ext cx="448" cy="490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  <p:sp>
              <p:nvSpPr>
                <p:cNvPr id="22563" name="AutoShape 35"/>
                <p:cNvSpPr>
                  <a:spLocks noChangeArrowheads="1" noChangeShapeType="1"/>
                </p:cNvSpPr>
                <p:nvPr/>
              </p:nvSpPr>
              <p:spPr bwMode="auto">
                <a:xfrm rot="420000">
                  <a:off x="4569" y="3097"/>
                  <a:ext cx="412" cy="450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  <p:sp>
              <p:nvSpPr>
                <p:cNvPr id="22564" name="AutoShape 36"/>
                <p:cNvSpPr>
                  <a:spLocks noChangeArrowheads="1" noChangeShapeType="1"/>
                </p:cNvSpPr>
                <p:nvPr/>
              </p:nvSpPr>
              <p:spPr bwMode="auto">
                <a:xfrm rot="21180000">
                  <a:off x="4370" y="2566"/>
                  <a:ext cx="288" cy="315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  <p:sp>
              <p:nvSpPr>
                <p:cNvPr id="22565" name="AutoShape 37"/>
                <p:cNvSpPr>
                  <a:spLocks noChangeArrowheads="1" noChangeShapeType="1"/>
                </p:cNvSpPr>
                <p:nvPr/>
              </p:nvSpPr>
              <p:spPr bwMode="auto">
                <a:xfrm rot="600000">
                  <a:off x="4230" y="1647"/>
                  <a:ext cx="301" cy="330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  <p:sp>
              <p:nvSpPr>
                <p:cNvPr id="22566" name="AutoShape 38"/>
                <p:cNvSpPr>
                  <a:spLocks noChangeArrowheads="1" noChangeShapeType="1"/>
                </p:cNvSpPr>
                <p:nvPr/>
              </p:nvSpPr>
              <p:spPr bwMode="auto">
                <a:xfrm rot="600000">
                  <a:off x="4639" y="2029"/>
                  <a:ext cx="280" cy="306"/>
                </a:xfrm>
                <a:prstGeom prst="star5">
                  <a:avLst/>
                </a:prstGeom>
                <a:solidFill>
                  <a:srgbClr val="EAD5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CCCCCC"/>
                        </a:outerShdw>
                      </a:effectLst>
                    </a14:hiddenEffects>
                  </a:ext>
                </a:extLst>
              </p:spPr>
              <p:txBody>
                <a:bodyPr lIns="36576" tIns="36576" rIns="36576" bIns="36576"/>
                <a:lstStyle/>
                <a:p>
                  <a:endParaRPr lang="en-US"/>
                </a:p>
              </p:txBody>
            </p:sp>
          </p:grpSp>
        </p:grpSp>
        <p:pic>
          <p:nvPicPr>
            <p:cNvPr id="22872" name="Picture 344" descr="an01251_"/>
            <p:cNvPicPr preferRelativeResize="0">
              <a:picLocks noChangeArrowheads="1" noChangeShapeType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7" y="3146"/>
              <a:ext cx="473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2874" name="Picture 346" descr="an01251_"/>
            <p:cNvPicPr preferRelativeResize="0">
              <a:picLocks noChangeArrowheads="1" noChangeShapeType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1" y="2932"/>
              <a:ext cx="214" cy="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2875" name="Picture 347" descr="an01251_"/>
            <p:cNvPicPr preferRelativeResize="0">
              <a:picLocks noChangeArrowheads="1" noChangeShapeType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6" y="2863"/>
              <a:ext cx="214" cy="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2876" name="Picture 348" descr="an01251_"/>
            <p:cNvPicPr preferRelativeResize="0">
              <a:picLocks noChangeArrowheads="1" noChangeShapeType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0" y="3145"/>
              <a:ext cx="120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22883" name="AutoShape 35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309563" y="363538"/>
            <a:ext cx="8551862" cy="6253162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 advClick="0">
    <p:newsflash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8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228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228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28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28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25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25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226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226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6699"/>
            </a:gs>
            <a:gs pos="9500">
              <a:srgbClr val="1170FF"/>
            </a:gs>
            <a:gs pos="14499">
              <a:srgbClr val="3333CC"/>
            </a:gs>
            <a:gs pos="20000">
              <a:srgbClr val="2E6792"/>
            </a:gs>
            <a:gs pos="26500">
              <a:srgbClr val="9999FF"/>
            </a:gs>
            <a:gs pos="42000">
              <a:srgbClr val="00CCCC"/>
            </a:gs>
            <a:gs pos="50000">
              <a:srgbClr val="3399FF"/>
            </a:gs>
            <a:gs pos="58000">
              <a:srgbClr val="00CCCC"/>
            </a:gs>
            <a:gs pos="73500">
              <a:srgbClr val="9999FF"/>
            </a:gs>
            <a:gs pos="80001">
              <a:srgbClr val="2E6792"/>
            </a:gs>
            <a:gs pos="85501">
              <a:srgbClr val="3333CC"/>
            </a:gs>
            <a:gs pos="90500">
              <a:srgbClr val="1170FF"/>
            </a:gs>
            <a:gs pos="100000">
              <a:srgbClr val="0066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45" name="Group 145"/>
          <p:cNvGrpSpPr>
            <a:grpSpLocks/>
          </p:cNvGrpSpPr>
          <p:nvPr/>
        </p:nvGrpSpPr>
        <p:grpSpPr bwMode="auto">
          <a:xfrm>
            <a:off x="2092325" y="2695575"/>
            <a:ext cx="4854575" cy="1417638"/>
            <a:chOff x="1273" y="1716"/>
            <a:chExt cx="3147" cy="922"/>
          </a:xfrm>
        </p:grpSpPr>
        <p:sp>
          <p:nvSpPr>
            <p:cNvPr id="25604" name="WordArt 4"/>
            <p:cNvSpPr>
              <a:spLocks noChangeArrowheads="1" noChangeShapeType="1" noTextEdit="1"/>
            </p:cNvSpPr>
            <p:nvPr/>
          </p:nvSpPr>
          <p:spPr bwMode="auto">
            <a:xfrm>
              <a:off x="1315" y="1744"/>
              <a:ext cx="3105" cy="894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72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accent2"/>
                  </a:solidFill>
                  <a:latin typeface="Comic Sans MS"/>
                </a:rPr>
                <a:t>Try again!</a:t>
              </a:r>
            </a:p>
          </p:txBody>
        </p:sp>
        <p:sp>
          <p:nvSpPr>
            <p:cNvPr id="25744" name="WordArt 144"/>
            <p:cNvSpPr>
              <a:spLocks noChangeArrowheads="1" noChangeShapeType="1" noTextEdit="1"/>
            </p:cNvSpPr>
            <p:nvPr/>
          </p:nvSpPr>
          <p:spPr bwMode="auto">
            <a:xfrm>
              <a:off x="1273" y="1716"/>
              <a:ext cx="3105" cy="894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72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6699"/>
                      </a:gs>
                      <a:gs pos="9500">
                        <a:srgbClr val="1170FF"/>
                      </a:gs>
                      <a:gs pos="14499">
                        <a:srgbClr val="3333CC"/>
                      </a:gs>
                      <a:gs pos="20000">
                        <a:srgbClr val="2E6792"/>
                      </a:gs>
                      <a:gs pos="26500">
                        <a:srgbClr val="9999FF"/>
                      </a:gs>
                      <a:gs pos="42000">
                        <a:srgbClr val="00CCCC"/>
                      </a:gs>
                      <a:gs pos="50000">
                        <a:srgbClr val="3399FF"/>
                      </a:gs>
                      <a:gs pos="58000">
                        <a:srgbClr val="00CCCC"/>
                      </a:gs>
                      <a:gs pos="73500">
                        <a:srgbClr val="9999FF"/>
                      </a:gs>
                      <a:gs pos="80001">
                        <a:srgbClr val="2E6792"/>
                      </a:gs>
                      <a:gs pos="85501">
                        <a:srgbClr val="3333CC"/>
                      </a:gs>
                      <a:gs pos="905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1"/>
                  </a:gradFill>
                  <a:latin typeface="Comic Sans MS"/>
                </a:rPr>
                <a:t>Try again!</a:t>
              </a:r>
            </a:p>
          </p:txBody>
        </p:sp>
      </p:grpSp>
      <p:grpSp>
        <p:nvGrpSpPr>
          <p:cNvPr id="25804" name="Group 204"/>
          <p:cNvGrpSpPr>
            <a:grpSpLocks/>
          </p:cNvGrpSpPr>
          <p:nvPr/>
        </p:nvGrpSpPr>
        <p:grpSpPr bwMode="auto">
          <a:xfrm>
            <a:off x="277813" y="585788"/>
            <a:ext cx="7608887" cy="4946650"/>
            <a:chOff x="175" y="369"/>
            <a:chExt cx="4793" cy="3116"/>
          </a:xfrm>
        </p:grpSpPr>
        <p:pic>
          <p:nvPicPr>
            <p:cNvPr id="25754" name="Picture 154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1690189">
              <a:off x="4410" y="1095"/>
              <a:ext cx="2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64" name="Picture 164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09811">
              <a:off x="2074" y="1212"/>
              <a:ext cx="359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65" name="Picture 165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09811">
              <a:off x="175" y="1877"/>
              <a:ext cx="254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80" name="Picture 180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161930">
              <a:off x="310" y="470"/>
              <a:ext cx="412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79" name="Picture 179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88293">
              <a:off x="3542" y="369"/>
              <a:ext cx="369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74" name="Picture 174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09811">
              <a:off x="867" y="3176"/>
              <a:ext cx="2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51" name="Picture 151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09811">
              <a:off x="4332" y="2259"/>
              <a:ext cx="636" cy="7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81" name="Picture 181" descr="NA02125_"/>
            <p:cNvPicPr preferRelativeResize="0">
              <a:picLocks noChangeArrowheads="1" noChangeShapeType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898749">
              <a:off x="2300" y="2957"/>
              <a:ext cx="369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grpSp>
        <p:nvGrpSpPr>
          <p:cNvPr id="25806" name="Group 206"/>
          <p:cNvGrpSpPr>
            <a:grpSpLocks/>
          </p:cNvGrpSpPr>
          <p:nvPr/>
        </p:nvGrpSpPr>
        <p:grpSpPr bwMode="auto">
          <a:xfrm>
            <a:off x="801688" y="541338"/>
            <a:ext cx="8015287" cy="5969000"/>
            <a:chOff x="505" y="341"/>
            <a:chExt cx="5049" cy="3760"/>
          </a:xfrm>
        </p:grpSpPr>
        <p:pic>
          <p:nvPicPr>
            <p:cNvPr id="25782" name="Picture 182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898749">
              <a:off x="1578" y="3573"/>
              <a:ext cx="369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grpSp>
          <p:nvGrpSpPr>
            <p:cNvPr id="25803" name="Group 203"/>
            <p:cNvGrpSpPr>
              <a:grpSpLocks/>
            </p:cNvGrpSpPr>
            <p:nvPr/>
          </p:nvGrpSpPr>
          <p:grpSpPr bwMode="auto">
            <a:xfrm>
              <a:off x="505" y="341"/>
              <a:ext cx="5049" cy="3760"/>
              <a:chOff x="505" y="341"/>
              <a:chExt cx="5049" cy="3760"/>
            </a:xfrm>
          </p:grpSpPr>
          <p:pic>
            <p:nvPicPr>
              <p:cNvPr id="25769" name="Picture 169" descr="NA02125_"/>
              <p:cNvPicPr preferRelativeResize="0">
                <a:picLocks noChangeArrowheads="1" noChangeShapeType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054242">
                <a:off x="5282" y="341"/>
                <a:ext cx="272" cy="3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25773" name="Picture 173" descr="NA02125_"/>
              <p:cNvPicPr preferRelativeResize="0">
                <a:picLocks noChangeArrowheads="1" noChangeShapeType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09811">
                <a:off x="3444" y="3347"/>
                <a:ext cx="272" cy="3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25778" name="Picture 178" descr="NA02125_"/>
              <p:cNvPicPr preferRelativeResize="0">
                <a:picLocks noChangeArrowheads="1" noChangeShapeType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35462">
                <a:off x="4644" y="1565"/>
                <a:ext cx="369" cy="41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25752" name="Picture 152" descr="NA02125_"/>
              <p:cNvPicPr preferRelativeResize="0">
                <a:picLocks noChangeArrowheads="1" noChangeShapeType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701251">
                <a:off x="633" y="1425"/>
                <a:ext cx="590" cy="6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25768" name="Picture 168" descr="NA02125_"/>
              <p:cNvPicPr preferRelativeResize="0">
                <a:picLocks noChangeArrowheads="1" noChangeShapeType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87284">
                <a:off x="3710" y="1182"/>
                <a:ext cx="272" cy="3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25783" name="Picture 183" descr="NA02125_"/>
              <p:cNvPicPr preferRelativeResize="0">
                <a:picLocks noChangeArrowheads="1" noChangeShapeType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898749">
                <a:off x="505" y="3763"/>
                <a:ext cx="299" cy="3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25772" name="Picture 172" descr="NA02125_"/>
              <p:cNvPicPr preferRelativeResize="0">
                <a:picLocks noChangeArrowheads="1" noChangeShapeType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09811">
                <a:off x="2718" y="453"/>
                <a:ext cx="272" cy="3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25788" name="Picture 188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562377">
              <a:off x="3070" y="2972"/>
              <a:ext cx="299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pic>
        <p:nvPicPr>
          <p:cNvPr id="25801" name="Picture 201" descr="MCj03917940000[1]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283075"/>
            <a:ext cx="2098675" cy="232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805" name="Group 205"/>
          <p:cNvGrpSpPr>
            <a:grpSpLocks/>
          </p:cNvGrpSpPr>
          <p:nvPr/>
        </p:nvGrpSpPr>
        <p:grpSpPr bwMode="auto">
          <a:xfrm>
            <a:off x="339725" y="463550"/>
            <a:ext cx="8572500" cy="6075363"/>
            <a:chOff x="214" y="292"/>
            <a:chExt cx="5400" cy="3827"/>
          </a:xfrm>
        </p:grpSpPr>
        <p:pic>
          <p:nvPicPr>
            <p:cNvPr id="25770" name="Picture 170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09811">
              <a:off x="4501" y="399"/>
              <a:ext cx="2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53" name="Picture 153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898749">
              <a:off x="1837" y="292"/>
              <a:ext cx="299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55" name="Picture 155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898749">
              <a:off x="2908" y="1100"/>
              <a:ext cx="369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75" name="Picture 175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898749">
              <a:off x="5124" y="971"/>
              <a:ext cx="369" cy="4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84" name="Picture 184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33450">
              <a:off x="2647" y="3777"/>
              <a:ext cx="299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71" name="Picture 171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09811">
              <a:off x="1457" y="2734"/>
              <a:ext cx="2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85" name="Picture 185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898749">
              <a:off x="214" y="2631"/>
              <a:ext cx="299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58" name="Picture 158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18889">
              <a:off x="5255" y="1869"/>
              <a:ext cx="359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66" name="Picture 166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09811">
              <a:off x="1300" y="889"/>
              <a:ext cx="2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786" name="Picture 186" descr="NA02125_"/>
            <p:cNvPicPr preferRelativeResize="0">
              <a:picLocks noChangeArrowheads="1" noChangeShapeType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898749">
              <a:off x="3828" y="3781"/>
              <a:ext cx="299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25802" name="Picture 202" descr="NA02125_"/>
            <p:cNvPicPr preferRelativeResize="0">
              <a:picLocks noChangeArrowheads="1" noChangeShapeType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187284">
              <a:off x="3767" y="2790"/>
              <a:ext cx="2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25807" name="AutoShape 207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174625" y="188913"/>
            <a:ext cx="8740775" cy="6480175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 advClick="0">
    <p:newsflash/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7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257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257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58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58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58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58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58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58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258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258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50" name="Group 98"/>
          <p:cNvGrpSpPr>
            <a:grpSpLocks/>
          </p:cNvGrpSpPr>
          <p:nvPr/>
        </p:nvGrpSpPr>
        <p:grpSpPr bwMode="auto">
          <a:xfrm>
            <a:off x="300038" y="476250"/>
            <a:ext cx="8593137" cy="6184900"/>
            <a:chOff x="189" y="300"/>
            <a:chExt cx="5413" cy="3896"/>
          </a:xfrm>
        </p:grpSpPr>
        <p:grpSp>
          <p:nvGrpSpPr>
            <p:cNvPr id="23637" name="Group 85"/>
            <p:cNvGrpSpPr>
              <a:grpSpLocks/>
            </p:cNvGrpSpPr>
            <p:nvPr/>
          </p:nvGrpSpPr>
          <p:grpSpPr bwMode="auto">
            <a:xfrm>
              <a:off x="3868" y="3175"/>
              <a:ext cx="1093" cy="809"/>
              <a:chOff x="4332" y="1888"/>
              <a:chExt cx="1093" cy="809"/>
            </a:xfrm>
          </p:grpSpPr>
          <p:sp>
            <p:nvSpPr>
              <p:cNvPr id="23638" name="Text Box 86"/>
              <p:cNvSpPr txBox="1">
                <a:spLocks noChangeArrowheads="1"/>
              </p:cNvSpPr>
              <p:nvPr/>
            </p:nvSpPr>
            <p:spPr bwMode="auto">
              <a:xfrm>
                <a:off x="4577" y="2447"/>
                <a:ext cx="848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bookshelf</a:t>
                </a:r>
              </a:p>
            </p:txBody>
          </p:sp>
          <p:pic>
            <p:nvPicPr>
              <p:cNvPr id="23639" name="Picture 87" descr="bookshelf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32" y="1888"/>
                <a:ext cx="584" cy="62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3634" name="Group 82"/>
            <p:cNvGrpSpPr>
              <a:grpSpLocks/>
            </p:cNvGrpSpPr>
            <p:nvPr/>
          </p:nvGrpSpPr>
          <p:grpSpPr bwMode="auto">
            <a:xfrm>
              <a:off x="3033" y="1291"/>
              <a:ext cx="1001" cy="655"/>
              <a:chOff x="2784" y="1117"/>
              <a:chExt cx="1001" cy="655"/>
            </a:xfrm>
          </p:grpSpPr>
          <p:sp>
            <p:nvSpPr>
              <p:cNvPr id="23635" name="Text Box 83"/>
              <p:cNvSpPr txBox="1">
                <a:spLocks noChangeArrowheads="1"/>
              </p:cNvSpPr>
              <p:nvPr/>
            </p:nvSpPr>
            <p:spPr bwMode="auto">
              <a:xfrm>
                <a:off x="2784" y="1522"/>
                <a:ext cx="462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desk</a:t>
                </a:r>
              </a:p>
            </p:txBody>
          </p:sp>
          <p:pic>
            <p:nvPicPr>
              <p:cNvPr id="23636" name="Picture 84" descr="desk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5" y="1117"/>
                <a:ext cx="950" cy="54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3631" name="Group 79"/>
            <p:cNvGrpSpPr>
              <a:grpSpLocks/>
            </p:cNvGrpSpPr>
            <p:nvPr/>
          </p:nvGrpSpPr>
          <p:grpSpPr bwMode="auto">
            <a:xfrm>
              <a:off x="4573" y="674"/>
              <a:ext cx="932" cy="893"/>
              <a:chOff x="4377" y="527"/>
              <a:chExt cx="932" cy="893"/>
            </a:xfrm>
          </p:grpSpPr>
          <p:sp>
            <p:nvSpPr>
              <p:cNvPr id="23632" name="Text Box 80"/>
              <p:cNvSpPr txBox="1">
                <a:spLocks noChangeArrowheads="1"/>
              </p:cNvSpPr>
              <p:nvPr/>
            </p:nvSpPr>
            <p:spPr bwMode="auto">
              <a:xfrm>
                <a:off x="4713" y="1045"/>
                <a:ext cx="596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ladder</a:t>
                </a:r>
              </a:p>
            </p:txBody>
          </p:sp>
          <p:pic>
            <p:nvPicPr>
              <p:cNvPr id="23633" name="Picture 81" descr="ladder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77" y="527"/>
                <a:ext cx="621" cy="8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3630" name="Music ICT.m3u">
              <a:hlinkClick r:id="" action="ppaction://media"/>
              <a:hlinkHover r:id="" action="ppaction://ole?verb=0"/>
            </p:cNvPr>
            <p:cNvPicPr>
              <a:picLocks noRot="1" noChangeAspect="1" noChangeArrowheads="1"/>
            </p:cNvPicPr>
            <p:nvPr>
              <a:audioFile r:link="rId1"/>
            </p:nvPr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0" y="4004"/>
              <a:ext cx="192" cy="1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23554" name="Text Box 2"/>
            <p:cNvSpPr txBox="1">
              <a:spLocks noChangeArrowheads="1"/>
            </p:cNvSpPr>
            <p:nvPr/>
          </p:nvSpPr>
          <p:spPr bwMode="auto">
            <a:xfrm>
              <a:off x="295" y="300"/>
              <a:ext cx="4490" cy="327"/>
            </a:xfrm>
            <a:prstGeom prst="rect">
              <a:avLst/>
            </a:prstGeom>
            <a:solidFill>
              <a:srgbClr val="FFAB2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Which of these things are made of </a:t>
              </a:r>
              <a:r>
                <a:rPr lang="en-GB" sz="2800" b="1">
                  <a:solidFill>
                    <a:srgbClr val="A5002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wood</a:t>
              </a: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?</a:t>
              </a:r>
            </a:p>
          </p:txBody>
        </p:sp>
        <p:sp>
          <p:nvSpPr>
            <p:cNvPr id="23581" name="AutoShape 29" descr="Oak">
              <a:hlinkClick r:id="" action="ppaction://hlinkshowjump?jump=firstslide" highlightClick="1"/>
            </p:cNvPr>
            <p:cNvSpPr>
              <a:spLocks noChangeArrowheads="1"/>
            </p:cNvSpPr>
            <p:nvPr/>
          </p:nvSpPr>
          <p:spPr bwMode="auto">
            <a:xfrm>
              <a:off x="5193" y="3748"/>
              <a:ext cx="409" cy="416"/>
            </a:xfrm>
            <a:prstGeom prst="actionButtonHome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18" name="Group 66"/>
            <p:cNvGrpSpPr>
              <a:grpSpLocks/>
            </p:cNvGrpSpPr>
            <p:nvPr/>
          </p:nvGrpSpPr>
          <p:grpSpPr bwMode="auto">
            <a:xfrm>
              <a:off x="940" y="2016"/>
              <a:ext cx="1136" cy="820"/>
              <a:chOff x="839" y="2024"/>
              <a:chExt cx="1136" cy="820"/>
            </a:xfrm>
          </p:grpSpPr>
          <p:grpSp>
            <p:nvGrpSpPr>
              <p:cNvPr id="23562" name="Group 10"/>
              <p:cNvGrpSpPr>
                <a:grpSpLocks/>
              </p:cNvGrpSpPr>
              <p:nvPr/>
            </p:nvGrpSpPr>
            <p:grpSpPr bwMode="auto">
              <a:xfrm>
                <a:off x="839" y="2024"/>
                <a:ext cx="1136" cy="820"/>
                <a:chOff x="2060" y="2024"/>
                <a:chExt cx="1053" cy="760"/>
              </a:xfrm>
            </p:grpSpPr>
            <p:pic>
              <p:nvPicPr>
                <p:cNvPr id="23563" name="Picture 11" descr="pencils"/>
                <p:cNvPicPr>
                  <a:picLocks noChangeAspect="1" noChangeArrowheads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381" y="2024"/>
                  <a:ext cx="732" cy="60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3564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060" y="2553"/>
                  <a:ext cx="578" cy="231"/>
                </a:xfrm>
                <a:prstGeom prst="rect">
                  <a:avLst/>
                </a:prstGeom>
                <a:solidFill>
                  <a:srgbClr val="FFAB2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pencils</a:t>
                  </a:r>
                </a:p>
              </p:txBody>
            </p:sp>
          </p:grpSp>
          <p:sp>
            <p:nvSpPr>
              <p:cNvPr id="23609" name="AutoShape 57">
                <a:hlinkClick r:id="rId10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156" y="2024"/>
                <a:ext cx="816" cy="726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48" name="Group 96"/>
            <p:cNvGrpSpPr>
              <a:grpSpLocks/>
            </p:cNvGrpSpPr>
            <p:nvPr/>
          </p:nvGrpSpPr>
          <p:grpSpPr bwMode="auto">
            <a:xfrm>
              <a:off x="375" y="3104"/>
              <a:ext cx="852" cy="850"/>
              <a:chOff x="375" y="3104"/>
              <a:chExt cx="852" cy="850"/>
            </a:xfrm>
          </p:grpSpPr>
          <p:sp>
            <p:nvSpPr>
              <p:cNvPr id="23584" name="Text Box 32"/>
              <p:cNvSpPr txBox="1">
                <a:spLocks noChangeArrowheads="1"/>
              </p:cNvSpPr>
              <p:nvPr/>
            </p:nvSpPr>
            <p:spPr bwMode="auto">
              <a:xfrm>
                <a:off x="375" y="3704"/>
                <a:ext cx="732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radiator</a:t>
                </a:r>
              </a:p>
            </p:txBody>
          </p:sp>
          <p:pic>
            <p:nvPicPr>
              <p:cNvPr id="23583" name="Picture 31" descr="radiator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9" y="3121"/>
                <a:ext cx="795" cy="76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3610" name="AutoShape 58">
                <a:hlinkClick r:id="rId1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33" y="3104"/>
                <a:ext cx="794" cy="711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20" name="Group 68"/>
            <p:cNvGrpSpPr>
              <a:grpSpLocks/>
            </p:cNvGrpSpPr>
            <p:nvPr/>
          </p:nvGrpSpPr>
          <p:grpSpPr bwMode="auto">
            <a:xfrm>
              <a:off x="1960" y="3126"/>
              <a:ext cx="1246" cy="830"/>
              <a:chOff x="1952" y="3067"/>
              <a:chExt cx="1246" cy="830"/>
            </a:xfrm>
          </p:grpSpPr>
          <p:grpSp>
            <p:nvGrpSpPr>
              <p:cNvPr id="23594" name="Group 42"/>
              <p:cNvGrpSpPr>
                <a:grpSpLocks/>
              </p:cNvGrpSpPr>
              <p:nvPr/>
            </p:nvGrpSpPr>
            <p:grpSpPr bwMode="auto">
              <a:xfrm>
                <a:off x="1973" y="3067"/>
                <a:ext cx="1225" cy="830"/>
                <a:chOff x="2653" y="3123"/>
                <a:chExt cx="1225" cy="830"/>
              </a:xfrm>
            </p:grpSpPr>
            <p:sp>
              <p:nvSpPr>
                <p:cNvPr id="23592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3065" y="3703"/>
                  <a:ext cx="813" cy="250"/>
                </a:xfrm>
                <a:prstGeom prst="rect">
                  <a:avLst/>
                </a:prstGeom>
                <a:solidFill>
                  <a:srgbClr val="FFAB2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invitation</a:t>
                  </a:r>
                </a:p>
              </p:txBody>
            </p:sp>
            <p:pic>
              <p:nvPicPr>
                <p:cNvPr id="23593" name="Picture 41" descr="invitation"/>
                <p:cNvPicPr>
                  <a:picLocks noChangeAspect="1" noChangeArrowheads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53" y="3123"/>
                  <a:ext cx="681" cy="71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3611" name="AutoShape 59">
                <a:hlinkClick r:id="rId1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952" y="3068"/>
                <a:ext cx="734" cy="747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45" name="Group 93"/>
            <p:cNvGrpSpPr>
              <a:grpSpLocks/>
            </p:cNvGrpSpPr>
            <p:nvPr/>
          </p:nvGrpSpPr>
          <p:grpSpPr bwMode="auto">
            <a:xfrm>
              <a:off x="3967" y="2114"/>
              <a:ext cx="1381" cy="669"/>
              <a:chOff x="3967" y="2114"/>
              <a:chExt cx="1381" cy="669"/>
            </a:xfrm>
          </p:grpSpPr>
          <p:sp>
            <p:nvSpPr>
              <p:cNvPr id="23590" name="Text Box 38"/>
              <p:cNvSpPr txBox="1">
                <a:spLocks noChangeArrowheads="1"/>
              </p:cNvSpPr>
              <p:nvPr/>
            </p:nvSpPr>
            <p:spPr bwMode="auto">
              <a:xfrm>
                <a:off x="3967" y="2185"/>
                <a:ext cx="772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rucksack</a:t>
                </a:r>
              </a:p>
            </p:txBody>
          </p:sp>
          <p:pic>
            <p:nvPicPr>
              <p:cNvPr id="23589" name="Picture 37" descr="rucksack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83" y="2114"/>
                <a:ext cx="765" cy="6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3613" name="AutoShape 61">
                <a:hlinkClick r:id="rId1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580" y="2115"/>
                <a:ext cx="720" cy="66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615" name="AutoShape 63" descr="Oak">
              <a:hlinkClick r:id="rId15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5185" y="3200"/>
              <a:ext cx="389" cy="399"/>
            </a:xfrm>
            <a:prstGeom prst="actionButtonHelp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40" name="Group 88"/>
            <p:cNvGrpSpPr>
              <a:grpSpLocks/>
            </p:cNvGrpSpPr>
            <p:nvPr/>
          </p:nvGrpSpPr>
          <p:grpSpPr bwMode="auto">
            <a:xfrm>
              <a:off x="189" y="1138"/>
              <a:ext cx="1042" cy="616"/>
              <a:chOff x="832" y="1026"/>
              <a:chExt cx="1042" cy="616"/>
            </a:xfrm>
          </p:grpSpPr>
          <p:sp>
            <p:nvSpPr>
              <p:cNvPr id="23641" name="Text Box 89"/>
              <p:cNvSpPr txBox="1">
                <a:spLocks noChangeArrowheads="1"/>
              </p:cNvSpPr>
              <p:nvPr/>
            </p:nvSpPr>
            <p:spPr bwMode="auto">
              <a:xfrm>
                <a:off x="832" y="1392"/>
                <a:ext cx="500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table</a:t>
                </a:r>
              </a:p>
            </p:txBody>
          </p:sp>
          <p:pic>
            <p:nvPicPr>
              <p:cNvPr id="23642" name="Picture 90" descr="table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35" y="1026"/>
                <a:ext cx="739" cy="6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3643" name="Group 91"/>
            <p:cNvGrpSpPr>
              <a:grpSpLocks/>
            </p:cNvGrpSpPr>
            <p:nvPr/>
          </p:nvGrpSpPr>
          <p:grpSpPr bwMode="auto">
            <a:xfrm>
              <a:off x="1741" y="908"/>
              <a:ext cx="1209" cy="665"/>
              <a:chOff x="1741" y="908"/>
              <a:chExt cx="1209" cy="665"/>
            </a:xfrm>
          </p:grpSpPr>
          <p:sp>
            <p:nvSpPr>
              <p:cNvPr id="23598" name="Text Box 46"/>
              <p:cNvSpPr txBox="1">
                <a:spLocks noChangeArrowheads="1"/>
              </p:cNvSpPr>
              <p:nvPr/>
            </p:nvSpPr>
            <p:spPr bwMode="auto">
              <a:xfrm>
                <a:off x="2223" y="922"/>
                <a:ext cx="727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walkman</a:t>
                </a:r>
              </a:p>
            </p:txBody>
          </p:sp>
          <p:pic>
            <p:nvPicPr>
              <p:cNvPr id="23597" name="Picture 45" descr="walkman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57" y="908"/>
                <a:ext cx="680" cy="66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3614" name="AutoShape 62">
                <a:hlinkClick r:id="rId1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741" y="952"/>
                <a:ext cx="687" cy="620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44" name="Group 92"/>
            <p:cNvGrpSpPr>
              <a:grpSpLocks/>
            </p:cNvGrpSpPr>
            <p:nvPr/>
          </p:nvGrpSpPr>
          <p:grpSpPr bwMode="auto">
            <a:xfrm>
              <a:off x="2685" y="2333"/>
              <a:ext cx="735" cy="685"/>
              <a:chOff x="2685" y="2333"/>
              <a:chExt cx="735" cy="685"/>
            </a:xfrm>
          </p:grpSpPr>
          <p:sp>
            <p:nvSpPr>
              <p:cNvPr id="23587" name="Text Box 35"/>
              <p:cNvSpPr txBox="1">
                <a:spLocks noChangeArrowheads="1"/>
              </p:cNvSpPr>
              <p:nvPr/>
            </p:nvSpPr>
            <p:spPr bwMode="auto">
              <a:xfrm>
                <a:off x="2889" y="2768"/>
                <a:ext cx="449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nails</a:t>
                </a:r>
              </a:p>
            </p:txBody>
          </p:sp>
          <p:pic>
            <p:nvPicPr>
              <p:cNvPr id="23586" name="Picture 34" descr="nails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5" y="2379"/>
                <a:ext cx="604" cy="5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3612" name="AutoShape 60">
                <a:hlinkClick r:id="rId12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60" y="2333"/>
                <a:ext cx="660" cy="545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 advClick="0">
    <p:zoom/>
    <p:sndAc>
      <p:stSnd>
        <p:snd r:embed="rId3" name="camera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6" name="Group 64"/>
          <p:cNvGrpSpPr>
            <a:grpSpLocks/>
          </p:cNvGrpSpPr>
          <p:nvPr/>
        </p:nvGrpSpPr>
        <p:grpSpPr bwMode="auto">
          <a:xfrm>
            <a:off x="468313" y="476250"/>
            <a:ext cx="8434387" cy="6127750"/>
            <a:chOff x="295" y="300"/>
            <a:chExt cx="5313" cy="3860"/>
          </a:xfrm>
        </p:grpSpPr>
        <p:sp>
          <p:nvSpPr>
            <p:cNvPr id="3124" name="AutoShape 52" descr="Oak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5201" y="3744"/>
              <a:ext cx="407" cy="416"/>
            </a:xfrm>
            <a:prstGeom prst="actionButtonReturn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295" y="300"/>
              <a:ext cx="3435" cy="327"/>
            </a:xfrm>
            <a:prstGeom prst="rect">
              <a:avLst/>
            </a:prstGeom>
            <a:solidFill>
              <a:srgbClr val="FFAB2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These things are made of </a:t>
              </a:r>
              <a:r>
                <a:rPr lang="en-GB" sz="2800" b="1">
                  <a:solidFill>
                    <a:srgbClr val="A5002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wood</a:t>
              </a: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.</a:t>
              </a:r>
            </a:p>
          </p:txBody>
        </p:sp>
        <p:grpSp>
          <p:nvGrpSpPr>
            <p:cNvPr id="3112" name="Group 40"/>
            <p:cNvGrpSpPr>
              <a:grpSpLocks/>
            </p:cNvGrpSpPr>
            <p:nvPr/>
          </p:nvGrpSpPr>
          <p:grpSpPr bwMode="auto">
            <a:xfrm>
              <a:off x="2018" y="1979"/>
              <a:ext cx="1136" cy="820"/>
              <a:chOff x="2060" y="2024"/>
              <a:chExt cx="1053" cy="760"/>
            </a:xfrm>
          </p:grpSpPr>
          <p:pic>
            <p:nvPicPr>
              <p:cNvPr id="3085" name="Picture 13" descr="pencils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81" y="2024"/>
                <a:ext cx="732" cy="6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100" name="Text Box 28"/>
              <p:cNvSpPr txBox="1">
                <a:spLocks noChangeArrowheads="1"/>
              </p:cNvSpPr>
              <p:nvPr/>
            </p:nvSpPr>
            <p:spPr bwMode="auto">
              <a:xfrm>
                <a:off x="2060" y="2553"/>
                <a:ext cx="578" cy="231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pencils</a:t>
                </a:r>
              </a:p>
            </p:txBody>
          </p:sp>
        </p:grpSp>
        <p:grpSp>
          <p:nvGrpSpPr>
            <p:cNvPr id="3132" name="Group 60"/>
            <p:cNvGrpSpPr>
              <a:grpSpLocks/>
            </p:cNvGrpSpPr>
            <p:nvPr/>
          </p:nvGrpSpPr>
          <p:grpSpPr bwMode="auto">
            <a:xfrm>
              <a:off x="744" y="2886"/>
              <a:ext cx="874" cy="1118"/>
              <a:chOff x="744" y="2886"/>
              <a:chExt cx="874" cy="1118"/>
            </a:xfrm>
          </p:grpSpPr>
          <p:sp>
            <p:nvSpPr>
              <p:cNvPr id="3103" name="Text Box 31"/>
              <p:cNvSpPr txBox="1">
                <a:spLocks noChangeArrowheads="1"/>
              </p:cNvSpPr>
              <p:nvPr/>
            </p:nvSpPr>
            <p:spPr bwMode="auto">
              <a:xfrm>
                <a:off x="759" y="3754"/>
                <a:ext cx="859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bird table</a:t>
                </a:r>
              </a:p>
            </p:txBody>
          </p:sp>
          <p:pic>
            <p:nvPicPr>
              <p:cNvPr id="3089" name="Picture 17" descr="birdtable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4" y="2886"/>
                <a:ext cx="578" cy="89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133" name="Group 61"/>
            <p:cNvGrpSpPr>
              <a:grpSpLocks/>
            </p:cNvGrpSpPr>
            <p:nvPr/>
          </p:nvGrpSpPr>
          <p:grpSpPr bwMode="auto">
            <a:xfrm>
              <a:off x="2106" y="3158"/>
              <a:ext cx="1397" cy="776"/>
              <a:chOff x="2106" y="3158"/>
              <a:chExt cx="1397" cy="776"/>
            </a:xfrm>
          </p:grpSpPr>
          <p:sp>
            <p:nvSpPr>
              <p:cNvPr id="3104" name="Text Box 32"/>
              <p:cNvSpPr txBox="1">
                <a:spLocks noChangeArrowheads="1"/>
              </p:cNvSpPr>
              <p:nvPr/>
            </p:nvSpPr>
            <p:spPr bwMode="auto">
              <a:xfrm>
                <a:off x="2106" y="3684"/>
                <a:ext cx="1397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chest of drawers</a:t>
                </a:r>
              </a:p>
            </p:txBody>
          </p:sp>
          <p:pic>
            <p:nvPicPr>
              <p:cNvPr id="3093" name="Picture 21" descr="chest of drawers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90" y="3158"/>
                <a:ext cx="708" cy="5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131" name="Group 59"/>
            <p:cNvGrpSpPr>
              <a:grpSpLocks/>
            </p:cNvGrpSpPr>
            <p:nvPr/>
          </p:nvGrpSpPr>
          <p:grpSpPr bwMode="auto">
            <a:xfrm>
              <a:off x="344" y="1888"/>
              <a:ext cx="993" cy="852"/>
              <a:chOff x="344" y="1888"/>
              <a:chExt cx="993" cy="852"/>
            </a:xfrm>
          </p:grpSpPr>
          <p:sp>
            <p:nvSpPr>
              <p:cNvPr id="3102" name="Text Box 30"/>
              <p:cNvSpPr txBox="1">
                <a:spLocks noChangeArrowheads="1"/>
              </p:cNvSpPr>
              <p:nvPr/>
            </p:nvSpPr>
            <p:spPr bwMode="auto">
              <a:xfrm>
                <a:off x="344" y="2490"/>
                <a:ext cx="468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shed</a:t>
                </a:r>
              </a:p>
            </p:txBody>
          </p:sp>
          <p:pic>
            <p:nvPicPr>
              <p:cNvPr id="3083" name="Picture 11" descr="shed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5" y="1888"/>
                <a:ext cx="952" cy="6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130" name="Group 58"/>
            <p:cNvGrpSpPr>
              <a:grpSpLocks/>
            </p:cNvGrpSpPr>
            <p:nvPr/>
          </p:nvGrpSpPr>
          <p:grpSpPr bwMode="auto">
            <a:xfrm>
              <a:off x="832" y="1026"/>
              <a:ext cx="1042" cy="616"/>
              <a:chOff x="832" y="1026"/>
              <a:chExt cx="1042" cy="616"/>
            </a:xfrm>
          </p:grpSpPr>
          <p:sp>
            <p:nvSpPr>
              <p:cNvPr id="3098" name="Text Box 26"/>
              <p:cNvSpPr txBox="1">
                <a:spLocks noChangeArrowheads="1"/>
              </p:cNvSpPr>
              <p:nvPr/>
            </p:nvSpPr>
            <p:spPr bwMode="auto">
              <a:xfrm>
                <a:off x="832" y="1392"/>
                <a:ext cx="500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table</a:t>
                </a:r>
              </a:p>
            </p:txBody>
          </p:sp>
          <p:pic>
            <p:nvPicPr>
              <p:cNvPr id="3081" name="Picture 9" descr="table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35" y="1026"/>
                <a:ext cx="739" cy="6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129" name="Group 57"/>
            <p:cNvGrpSpPr>
              <a:grpSpLocks/>
            </p:cNvGrpSpPr>
            <p:nvPr/>
          </p:nvGrpSpPr>
          <p:grpSpPr bwMode="auto">
            <a:xfrm>
              <a:off x="2784" y="1117"/>
              <a:ext cx="1001" cy="655"/>
              <a:chOff x="2784" y="1117"/>
              <a:chExt cx="1001" cy="655"/>
            </a:xfrm>
          </p:grpSpPr>
          <p:sp>
            <p:nvSpPr>
              <p:cNvPr id="3099" name="Text Box 27"/>
              <p:cNvSpPr txBox="1">
                <a:spLocks noChangeArrowheads="1"/>
              </p:cNvSpPr>
              <p:nvPr/>
            </p:nvSpPr>
            <p:spPr bwMode="auto">
              <a:xfrm>
                <a:off x="2784" y="1522"/>
                <a:ext cx="462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desk</a:t>
                </a:r>
              </a:p>
            </p:txBody>
          </p:sp>
          <p:pic>
            <p:nvPicPr>
              <p:cNvPr id="3091" name="Picture 19" descr="desk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5" y="1117"/>
                <a:ext cx="950" cy="54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128" name="Group 56"/>
            <p:cNvGrpSpPr>
              <a:grpSpLocks/>
            </p:cNvGrpSpPr>
            <p:nvPr/>
          </p:nvGrpSpPr>
          <p:grpSpPr bwMode="auto">
            <a:xfrm>
              <a:off x="4332" y="1888"/>
              <a:ext cx="1093" cy="809"/>
              <a:chOff x="4332" y="1888"/>
              <a:chExt cx="1093" cy="809"/>
            </a:xfrm>
          </p:grpSpPr>
          <p:sp>
            <p:nvSpPr>
              <p:cNvPr id="3106" name="Text Box 34"/>
              <p:cNvSpPr txBox="1">
                <a:spLocks noChangeArrowheads="1"/>
              </p:cNvSpPr>
              <p:nvPr/>
            </p:nvSpPr>
            <p:spPr bwMode="auto">
              <a:xfrm>
                <a:off x="4577" y="2447"/>
                <a:ext cx="848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bookshelf</a:t>
                </a:r>
              </a:p>
            </p:txBody>
          </p:sp>
          <p:pic>
            <p:nvPicPr>
              <p:cNvPr id="3095" name="Picture 23" descr="bookshelf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32" y="1888"/>
                <a:ext cx="584" cy="62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127" name="Group 55"/>
            <p:cNvGrpSpPr>
              <a:grpSpLocks/>
            </p:cNvGrpSpPr>
            <p:nvPr/>
          </p:nvGrpSpPr>
          <p:grpSpPr bwMode="auto">
            <a:xfrm>
              <a:off x="3878" y="2795"/>
              <a:ext cx="930" cy="1048"/>
              <a:chOff x="3878" y="2795"/>
              <a:chExt cx="930" cy="1048"/>
            </a:xfrm>
          </p:grpSpPr>
          <p:sp>
            <p:nvSpPr>
              <p:cNvPr id="3105" name="Text Box 33"/>
              <p:cNvSpPr txBox="1">
                <a:spLocks noChangeArrowheads="1"/>
              </p:cNvSpPr>
              <p:nvPr/>
            </p:nvSpPr>
            <p:spPr bwMode="auto">
              <a:xfrm>
                <a:off x="3986" y="3593"/>
                <a:ext cx="822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wardrobe</a:t>
                </a:r>
              </a:p>
            </p:txBody>
          </p:sp>
          <p:pic>
            <p:nvPicPr>
              <p:cNvPr id="3097" name="Picture 25" descr="wardrobe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78" y="2795"/>
                <a:ext cx="537" cy="8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134" name="Group 62"/>
            <p:cNvGrpSpPr>
              <a:grpSpLocks/>
            </p:cNvGrpSpPr>
            <p:nvPr/>
          </p:nvGrpSpPr>
          <p:grpSpPr bwMode="auto">
            <a:xfrm>
              <a:off x="4377" y="527"/>
              <a:ext cx="932" cy="893"/>
              <a:chOff x="4377" y="527"/>
              <a:chExt cx="932" cy="893"/>
            </a:xfrm>
          </p:grpSpPr>
          <p:sp>
            <p:nvSpPr>
              <p:cNvPr id="3101" name="Text Box 29"/>
              <p:cNvSpPr txBox="1">
                <a:spLocks noChangeArrowheads="1"/>
              </p:cNvSpPr>
              <p:nvPr/>
            </p:nvSpPr>
            <p:spPr bwMode="auto">
              <a:xfrm>
                <a:off x="4713" y="1045"/>
                <a:ext cx="596" cy="250"/>
              </a:xfrm>
              <a:prstGeom prst="rect">
                <a:avLst/>
              </a:prstGeom>
              <a:solidFill>
                <a:srgbClr val="FFAB2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ladder</a:t>
                </a:r>
              </a:p>
            </p:txBody>
          </p:sp>
          <p:pic>
            <p:nvPicPr>
              <p:cNvPr id="3087" name="Picture 15" descr="ladder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77" y="527"/>
                <a:ext cx="621" cy="8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</p:cSld>
  <p:clrMapOvr>
    <a:masterClrMapping/>
  </p:clrMapOvr>
  <p:transition spd="med" advClick="0">
    <p:zo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1" name="Music ICT.m3u">
            <a:hlinkClick r:id="" action="ppaction://media"/>
            <a:hlinkHover r:id="" action="ppaction://ole?verb=0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8375" y="6356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9307" name="Group 91"/>
          <p:cNvGrpSpPr>
            <a:grpSpLocks/>
          </p:cNvGrpSpPr>
          <p:nvPr/>
        </p:nvGrpSpPr>
        <p:grpSpPr bwMode="auto">
          <a:xfrm>
            <a:off x="468313" y="476250"/>
            <a:ext cx="8424862" cy="6134100"/>
            <a:chOff x="295" y="300"/>
            <a:chExt cx="5307" cy="3864"/>
          </a:xfrm>
        </p:grpSpPr>
        <p:sp>
          <p:nvSpPr>
            <p:cNvPr id="9263" name="Text Box 47"/>
            <p:cNvSpPr txBox="1">
              <a:spLocks noChangeArrowheads="1"/>
            </p:cNvSpPr>
            <p:nvPr/>
          </p:nvSpPr>
          <p:spPr bwMode="auto">
            <a:xfrm>
              <a:off x="295" y="300"/>
              <a:ext cx="494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Which of these things are made of </a:t>
              </a:r>
              <a:r>
                <a:rPr lang="en-GB" sz="2800" b="1">
                  <a:solidFill>
                    <a:srgbClr val="A5002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metal</a:t>
              </a: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?</a:t>
              </a:r>
            </a:p>
          </p:txBody>
        </p:sp>
        <p:sp>
          <p:nvSpPr>
            <p:cNvPr id="9266" name="AutoShape 50" descr="Water droplets">
              <a:hlinkClick r:id="" action="ppaction://hlinkshowjump?jump=firstslide" highlightClick="1"/>
            </p:cNvPr>
            <p:cNvSpPr>
              <a:spLocks noChangeArrowheads="1"/>
            </p:cNvSpPr>
            <p:nvPr/>
          </p:nvSpPr>
          <p:spPr bwMode="auto">
            <a:xfrm>
              <a:off x="5193" y="3748"/>
              <a:ext cx="409" cy="416"/>
            </a:xfrm>
            <a:prstGeom prst="actionButtonHome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7" name="AutoShape 51" descr="Water droplets">
              <a:hlinkClick r:id="rId6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5185" y="3200"/>
              <a:ext cx="389" cy="399"/>
            </a:xfrm>
            <a:prstGeom prst="actionButtonHelp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97" name="Group 81"/>
            <p:cNvGrpSpPr>
              <a:grpSpLocks/>
            </p:cNvGrpSpPr>
            <p:nvPr/>
          </p:nvGrpSpPr>
          <p:grpSpPr bwMode="auto">
            <a:xfrm>
              <a:off x="324" y="855"/>
              <a:ext cx="1397" cy="825"/>
              <a:chOff x="180" y="804"/>
              <a:chExt cx="1397" cy="825"/>
            </a:xfrm>
          </p:grpSpPr>
          <p:grpSp>
            <p:nvGrpSpPr>
              <p:cNvPr id="9268" name="Group 52"/>
              <p:cNvGrpSpPr>
                <a:grpSpLocks/>
              </p:cNvGrpSpPr>
              <p:nvPr/>
            </p:nvGrpSpPr>
            <p:grpSpPr bwMode="auto">
              <a:xfrm>
                <a:off x="180" y="804"/>
                <a:ext cx="1397" cy="825"/>
                <a:chOff x="2001" y="3158"/>
                <a:chExt cx="1397" cy="825"/>
              </a:xfrm>
            </p:grpSpPr>
            <p:pic>
              <p:nvPicPr>
                <p:cNvPr id="9269" name="Picture 53" descr="chest of drawers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90" y="3158"/>
                  <a:ext cx="708" cy="57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927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001" y="3733"/>
                  <a:ext cx="1397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chest of drawers</a:t>
                  </a:r>
                </a:p>
              </p:txBody>
            </p:sp>
          </p:grpSp>
          <p:sp>
            <p:nvSpPr>
              <p:cNvPr id="9284" name="AutoShape 68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66" y="822"/>
                <a:ext cx="677" cy="567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305" name="Group 89"/>
            <p:cNvGrpSpPr>
              <a:grpSpLocks/>
            </p:cNvGrpSpPr>
            <p:nvPr/>
          </p:nvGrpSpPr>
          <p:grpSpPr bwMode="auto">
            <a:xfrm>
              <a:off x="2143" y="1041"/>
              <a:ext cx="1112" cy="738"/>
              <a:chOff x="2236" y="1042"/>
              <a:chExt cx="1112" cy="738"/>
            </a:xfrm>
          </p:grpSpPr>
          <p:grpSp>
            <p:nvGrpSpPr>
              <p:cNvPr id="9259" name="Group 43"/>
              <p:cNvGrpSpPr>
                <a:grpSpLocks/>
              </p:cNvGrpSpPr>
              <p:nvPr/>
            </p:nvGrpSpPr>
            <p:grpSpPr bwMode="auto">
              <a:xfrm>
                <a:off x="2260" y="1100"/>
                <a:ext cx="1088" cy="680"/>
                <a:chOff x="4105" y="1706"/>
                <a:chExt cx="1134" cy="709"/>
              </a:xfrm>
            </p:grpSpPr>
            <p:pic>
              <p:nvPicPr>
                <p:cNvPr id="9236" name="Picture 20" descr="saucepan"/>
                <p:cNvPicPr>
                  <a:picLocks noChangeAspect="1" noChangeArrowheads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05" y="1706"/>
                  <a:ext cx="952" cy="44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9244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390" y="2154"/>
                  <a:ext cx="849" cy="26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saucepan</a:t>
                  </a:r>
                </a:p>
              </p:txBody>
            </p:sp>
          </p:grpSp>
          <p:sp>
            <p:nvSpPr>
              <p:cNvPr id="9285" name="AutoShape 69">
                <a:hlinkClick r:id="rId10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236" y="1042"/>
                <a:ext cx="966" cy="525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98" name="Group 82"/>
            <p:cNvGrpSpPr>
              <a:grpSpLocks/>
            </p:cNvGrpSpPr>
            <p:nvPr/>
          </p:nvGrpSpPr>
          <p:grpSpPr bwMode="auto">
            <a:xfrm>
              <a:off x="796" y="2018"/>
              <a:ext cx="1083" cy="803"/>
              <a:chOff x="796" y="1925"/>
              <a:chExt cx="1083" cy="803"/>
            </a:xfrm>
          </p:grpSpPr>
          <p:grpSp>
            <p:nvGrpSpPr>
              <p:cNvPr id="9248" name="Group 32"/>
              <p:cNvGrpSpPr>
                <a:grpSpLocks/>
              </p:cNvGrpSpPr>
              <p:nvPr/>
            </p:nvGrpSpPr>
            <p:grpSpPr bwMode="auto">
              <a:xfrm>
                <a:off x="817" y="1925"/>
                <a:ext cx="1062" cy="793"/>
                <a:chOff x="975" y="890"/>
                <a:chExt cx="1078" cy="804"/>
              </a:xfrm>
            </p:grpSpPr>
            <p:pic>
              <p:nvPicPr>
                <p:cNvPr id="9220" name="Picture 4" descr="spanner"/>
                <p:cNvPicPr>
                  <a:picLocks noChangeAspect="1" noChangeArrowheads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5" y="890"/>
                  <a:ext cx="732" cy="80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9241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1348" y="1330"/>
                  <a:ext cx="705" cy="2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spanner</a:t>
                  </a:r>
                </a:p>
              </p:txBody>
            </p:sp>
          </p:grpSp>
          <p:sp>
            <p:nvSpPr>
              <p:cNvPr id="9287" name="AutoShape 71">
                <a:hlinkClick r:id="rId10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796" y="1931"/>
                <a:ext cx="763" cy="797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99" name="Group 83"/>
            <p:cNvGrpSpPr>
              <a:grpSpLocks/>
            </p:cNvGrpSpPr>
            <p:nvPr/>
          </p:nvGrpSpPr>
          <p:grpSpPr bwMode="auto">
            <a:xfrm>
              <a:off x="339" y="3176"/>
              <a:ext cx="861" cy="877"/>
              <a:chOff x="339" y="3176"/>
              <a:chExt cx="861" cy="877"/>
            </a:xfrm>
          </p:grpSpPr>
          <p:grpSp>
            <p:nvGrpSpPr>
              <p:cNvPr id="9274" name="Group 58"/>
              <p:cNvGrpSpPr>
                <a:grpSpLocks/>
              </p:cNvGrpSpPr>
              <p:nvPr/>
            </p:nvGrpSpPr>
            <p:grpSpPr bwMode="auto">
              <a:xfrm>
                <a:off x="359" y="3181"/>
                <a:ext cx="841" cy="872"/>
                <a:chOff x="385" y="3022"/>
                <a:chExt cx="797" cy="827"/>
              </a:xfrm>
            </p:grpSpPr>
            <p:sp>
              <p:nvSpPr>
                <p:cNvPr id="927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793" y="3612"/>
                  <a:ext cx="389" cy="2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BB3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box</a:t>
                  </a:r>
                </a:p>
              </p:txBody>
            </p:sp>
            <p:pic>
              <p:nvPicPr>
                <p:cNvPr id="9276" name="Picture 60" descr="box"/>
                <p:cNvPicPr>
                  <a:picLocks noChangeAspect="1" noChangeArrowheads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5" y="3022"/>
                  <a:ext cx="652" cy="67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9288" name="AutoShape 72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39" y="3176"/>
                <a:ext cx="703" cy="737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301" name="Group 85"/>
            <p:cNvGrpSpPr>
              <a:grpSpLocks/>
            </p:cNvGrpSpPr>
            <p:nvPr/>
          </p:nvGrpSpPr>
          <p:grpSpPr bwMode="auto">
            <a:xfrm>
              <a:off x="2643" y="3313"/>
              <a:ext cx="981" cy="735"/>
              <a:chOff x="2643" y="3313"/>
              <a:chExt cx="981" cy="735"/>
            </a:xfrm>
          </p:grpSpPr>
          <p:grpSp>
            <p:nvGrpSpPr>
              <p:cNvPr id="9281" name="Group 65"/>
              <p:cNvGrpSpPr>
                <a:grpSpLocks/>
              </p:cNvGrpSpPr>
              <p:nvPr/>
            </p:nvGrpSpPr>
            <p:grpSpPr bwMode="auto">
              <a:xfrm>
                <a:off x="2672" y="3322"/>
                <a:ext cx="952" cy="726"/>
                <a:chOff x="3878" y="3203"/>
                <a:chExt cx="952" cy="726"/>
              </a:xfrm>
            </p:grpSpPr>
            <p:sp>
              <p:nvSpPr>
                <p:cNvPr id="9282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4267" y="3679"/>
                  <a:ext cx="563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BB3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letter</a:t>
                  </a:r>
                </a:p>
              </p:txBody>
            </p:sp>
            <p:pic>
              <p:nvPicPr>
                <p:cNvPr id="9283" name="Picture 67" descr="letter"/>
                <p:cNvPicPr>
                  <a:picLocks noChangeAspect="1" noChangeArrowheads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78" y="3203"/>
                  <a:ext cx="846" cy="60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9289" name="AutoShape 73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643" y="3313"/>
                <a:ext cx="872" cy="583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300" name="Group 84"/>
            <p:cNvGrpSpPr>
              <a:grpSpLocks/>
            </p:cNvGrpSpPr>
            <p:nvPr/>
          </p:nvGrpSpPr>
          <p:grpSpPr bwMode="auto">
            <a:xfrm>
              <a:off x="1703" y="2855"/>
              <a:ext cx="663" cy="651"/>
              <a:chOff x="1703" y="2855"/>
              <a:chExt cx="663" cy="651"/>
            </a:xfrm>
          </p:grpSpPr>
          <p:grpSp>
            <p:nvGrpSpPr>
              <p:cNvPr id="9252" name="Group 36"/>
              <p:cNvGrpSpPr>
                <a:grpSpLocks/>
              </p:cNvGrpSpPr>
              <p:nvPr/>
            </p:nvGrpSpPr>
            <p:grpSpPr bwMode="auto">
              <a:xfrm>
                <a:off x="1750" y="2881"/>
                <a:ext cx="616" cy="625"/>
                <a:chOff x="2699" y="3203"/>
                <a:chExt cx="574" cy="583"/>
              </a:xfrm>
            </p:grpSpPr>
            <p:pic>
              <p:nvPicPr>
                <p:cNvPr id="9232" name="Picture 16" descr="key"/>
                <p:cNvPicPr>
                  <a:picLocks noChangeAspect="1" noChangeArrowheads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99" y="3203"/>
                  <a:ext cx="497" cy="54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9247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925" y="3553"/>
                  <a:ext cx="348" cy="2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key</a:t>
                  </a:r>
                </a:p>
              </p:txBody>
            </p:sp>
          </p:grpSp>
          <p:sp>
            <p:nvSpPr>
              <p:cNvPr id="9290" name="AutoShape 74">
                <a:hlinkClick r:id="rId10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703" y="2855"/>
                <a:ext cx="601" cy="643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304" name="Group 88"/>
            <p:cNvGrpSpPr>
              <a:grpSpLocks/>
            </p:cNvGrpSpPr>
            <p:nvPr/>
          </p:nvGrpSpPr>
          <p:grpSpPr bwMode="auto">
            <a:xfrm>
              <a:off x="2795" y="2050"/>
              <a:ext cx="1102" cy="839"/>
              <a:chOff x="2795" y="1940"/>
              <a:chExt cx="1102" cy="839"/>
            </a:xfrm>
          </p:grpSpPr>
          <p:grpSp>
            <p:nvGrpSpPr>
              <p:cNvPr id="9277" name="Group 61"/>
              <p:cNvGrpSpPr>
                <a:grpSpLocks/>
              </p:cNvGrpSpPr>
              <p:nvPr/>
            </p:nvGrpSpPr>
            <p:grpSpPr bwMode="auto">
              <a:xfrm>
                <a:off x="2834" y="1940"/>
                <a:ext cx="1063" cy="839"/>
                <a:chOff x="249" y="888"/>
                <a:chExt cx="986" cy="778"/>
              </a:xfrm>
            </p:grpSpPr>
            <p:pic>
              <p:nvPicPr>
                <p:cNvPr id="9278" name="Picture 62" descr="toy car"/>
                <p:cNvPicPr>
                  <a:picLocks noChangeAspect="1" noChangeArrowheads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9" y="888"/>
                  <a:ext cx="907" cy="64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927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635" y="1434"/>
                  <a:ext cx="600" cy="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toy car</a:t>
                  </a:r>
                </a:p>
              </p:txBody>
            </p:sp>
          </p:grpSp>
          <p:sp>
            <p:nvSpPr>
              <p:cNvPr id="9291" name="AutoShape 75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95" y="1940"/>
                <a:ext cx="974" cy="771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303" name="Group 87"/>
            <p:cNvGrpSpPr>
              <a:grpSpLocks/>
            </p:cNvGrpSpPr>
            <p:nvPr/>
          </p:nvGrpSpPr>
          <p:grpSpPr bwMode="auto">
            <a:xfrm>
              <a:off x="4125" y="2905"/>
              <a:ext cx="879" cy="720"/>
              <a:chOff x="4125" y="2905"/>
              <a:chExt cx="879" cy="720"/>
            </a:xfrm>
          </p:grpSpPr>
          <p:grpSp>
            <p:nvGrpSpPr>
              <p:cNvPr id="9249" name="Group 33"/>
              <p:cNvGrpSpPr>
                <a:grpSpLocks/>
              </p:cNvGrpSpPr>
              <p:nvPr/>
            </p:nvGrpSpPr>
            <p:grpSpPr bwMode="auto">
              <a:xfrm>
                <a:off x="4159" y="2921"/>
                <a:ext cx="845" cy="680"/>
                <a:chOff x="612" y="1979"/>
                <a:chExt cx="845" cy="680"/>
              </a:xfrm>
            </p:grpSpPr>
            <p:pic>
              <p:nvPicPr>
                <p:cNvPr id="9234" name="Picture 18" descr="medal"/>
                <p:cNvPicPr>
                  <a:picLocks noChangeAspect="1" noChangeArrowheads="1"/>
                </p:cNvPicPr>
                <p:nvPr/>
              </p:nvPicPr>
              <p:blipFill>
                <a:blip r:embed="rId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2" y="1979"/>
                  <a:ext cx="327" cy="68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9240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909" y="2281"/>
                  <a:ext cx="548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medal</a:t>
                  </a:r>
                </a:p>
              </p:txBody>
            </p:sp>
          </p:grpSp>
          <p:sp>
            <p:nvSpPr>
              <p:cNvPr id="9293" name="AutoShape 77">
                <a:hlinkClick r:id="rId10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125" y="2905"/>
                <a:ext cx="407" cy="720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306" name="Group 90"/>
            <p:cNvGrpSpPr>
              <a:grpSpLocks/>
            </p:cNvGrpSpPr>
            <p:nvPr/>
          </p:nvGrpSpPr>
          <p:grpSpPr bwMode="auto">
            <a:xfrm>
              <a:off x="3850" y="945"/>
              <a:ext cx="1553" cy="859"/>
              <a:chOff x="3918" y="835"/>
              <a:chExt cx="1553" cy="859"/>
            </a:xfrm>
          </p:grpSpPr>
          <p:grpSp>
            <p:nvGrpSpPr>
              <p:cNvPr id="9280" name="Group 64"/>
              <p:cNvGrpSpPr>
                <a:grpSpLocks/>
              </p:cNvGrpSpPr>
              <p:nvPr/>
            </p:nvGrpSpPr>
            <p:grpSpPr bwMode="auto">
              <a:xfrm>
                <a:off x="3918" y="835"/>
                <a:ext cx="1553" cy="826"/>
                <a:chOff x="4135" y="383"/>
                <a:chExt cx="1553" cy="826"/>
              </a:xfrm>
            </p:grpSpPr>
            <p:pic>
              <p:nvPicPr>
                <p:cNvPr id="9272" name="Picture 56" descr="sleeping bag"/>
                <p:cNvPicPr>
                  <a:picLocks noChangeAspect="1" noChangeArrowheads="1"/>
                </p:cNvPicPr>
                <p:nvPr/>
              </p:nvPicPr>
              <p:blipFill>
                <a:blip r:embed="rId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35" y="383"/>
                  <a:ext cx="820" cy="82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927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4664" y="492"/>
                  <a:ext cx="102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sleeping bag</a:t>
                  </a:r>
                </a:p>
              </p:txBody>
            </p:sp>
          </p:grpSp>
          <p:sp>
            <p:nvSpPr>
              <p:cNvPr id="9295" name="AutoShape 79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930" y="847"/>
                <a:ext cx="771" cy="847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302" name="Group 86"/>
            <p:cNvGrpSpPr>
              <a:grpSpLocks/>
            </p:cNvGrpSpPr>
            <p:nvPr/>
          </p:nvGrpSpPr>
          <p:grpSpPr bwMode="auto">
            <a:xfrm>
              <a:off x="4701" y="1886"/>
              <a:ext cx="693" cy="841"/>
              <a:chOff x="4667" y="1886"/>
              <a:chExt cx="693" cy="841"/>
            </a:xfrm>
          </p:grpSpPr>
          <p:grpSp>
            <p:nvGrpSpPr>
              <p:cNvPr id="9256" name="Group 40"/>
              <p:cNvGrpSpPr>
                <a:grpSpLocks/>
              </p:cNvGrpSpPr>
              <p:nvPr/>
            </p:nvGrpSpPr>
            <p:grpSpPr bwMode="auto">
              <a:xfrm>
                <a:off x="4691" y="1886"/>
                <a:ext cx="669" cy="829"/>
                <a:chOff x="2789" y="845"/>
                <a:chExt cx="663" cy="822"/>
              </a:xfrm>
            </p:grpSpPr>
            <p:pic>
              <p:nvPicPr>
                <p:cNvPr id="9226" name="Picture 10" descr="tap"/>
                <p:cNvPicPr>
                  <a:picLocks noChangeAspect="1" noChangeArrowheads="1"/>
                </p:cNvPicPr>
                <p:nvPr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89" y="845"/>
                  <a:ext cx="384" cy="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9243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096" y="1419"/>
                  <a:ext cx="356" cy="2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tap</a:t>
                  </a:r>
                </a:p>
              </p:txBody>
            </p:sp>
          </p:grpSp>
          <p:sp>
            <p:nvSpPr>
              <p:cNvPr id="9296" name="AutoShape 80">
                <a:hlinkClick r:id="rId10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667" y="1914"/>
                <a:ext cx="407" cy="813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 advClick="0">
    <p:zoom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audio>
              <p:cMediaNode vol="20000" showWhenStopped="0">
                <p:cTn id="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11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62" name="Group 38"/>
          <p:cNvGrpSpPr>
            <a:grpSpLocks/>
          </p:cNvGrpSpPr>
          <p:nvPr/>
        </p:nvGrpSpPr>
        <p:grpSpPr bwMode="auto">
          <a:xfrm>
            <a:off x="468313" y="476250"/>
            <a:ext cx="8434387" cy="6127750"/>
            <a:chOff x="295" y="300"/>
            <a:chExt cx="5313" cy="3860"/>
          </a:xfrm>
        </p:grpSpPr>
        <p:grpSp>
          <p:nvGrpSpPr>
            <p:cNvPr id="26626" name="Group 2"/>
            <p:cNvGrpSpPr>
              <a:grpSpLocks/>
            </p:cNvGrpSpPr>
            <p:nvPr/>
          </p:nvGrpSpPr>
          <p:grpSpPr bwMode="auto">
            <a:xfrm>
              <a:off x="4154" y="391"/>
              <a:ext cx="884" cy="901"/>
              <a:chOff x="4207" y="527"/>
              <a:chExt cx="781" cy="797"/>
            </a:xfrm>
          </p:grpSpPr>
          <p:pic>
            <p:nvPicPr>
              <p:cNvPr id="26627" name="Picture 3" descr="radiator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86" y="527"/>
                <a:ext cx="702" cy="6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6628" name="Text Box 4"/>
              <p:cNvSpPr txBox="1">
                <a:spLocks noChangeArrowheads="1"/>
              </p:cNvSpPr>
              <p:nvPr/>
            </p:nvSpPr>
            <p:spPr bwMode="auto">
              <a:xfrm>
                <a:off x="4207" y="1103"/>
                <a:ext cx="647" cy="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radiator</a:t>
                </a:r>
              </a:p>
            </p:txBody>
          </p:sp>
        </p:grpSp>
        <p:grpSp>
          <p:nvGrpSpPr>
            <p:cNvPr id="26629" name="Group 5"/>
            <p:cNvGrpSpPr>
              <a:grpSpLocks/>
            </p:cNvGrpSpPr>
            <p:nvPr/>
          </p:nvGrpSpPr>
          <p:grpSpPr bwMode="auto">
            <a:xfrm>
              <a:off x="4286" y="3022"/>
              <a:ext cx="845" cy="680"/>
              <a:chOff x="612" y="1979"/>
              <a:chExt cx="845" cy="680"/>
            </a:xfrm>
          </p:grpSpPr>
          <p:pic>
            <p:nvPicPr>
              <p:cNvPr id="26630" name="Picture 6" descr="meda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2" y="1979"/>
                <a:ext cx="327" cy="6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6631" name="Text Box 7"/>
              <p:cNvSpPr txBox="1">
                <a:spLocks noChangeArrowheads="1"/>
              </p:cNvSpPr>
              <p:nvPr/>
            </p:nvSpPr>
            <p:spPr bwMode="auto">
              <a:xfrm>
                <a:off x="909" y="2281"/>
                <a:ext cx="54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medal</a:t>
                </a:r>
              </a:p>
            </p:txBody>
          </p:sp>
        </p:grpSp>
        <p:grpSp>
          <p:nvGrpSpPr>
            <p:cNvPr id="26632" name="Group 8"/>
            <p:cNvGrpSpPr>
              <a:grpSpLocks/>
            </p:cNvGrpSpPr>
            <p:nvPr/>
          </p:nvGrpSpPr>
          <p:grpSpPr bwMode="auto">
            <a:xfrm>
              <a:off x="1292" y="2205"/>
              <a:ext cx="1062" cy="793"/>
              <a:chOff x="975" y="890"/>
              <a:chExt cx="1078" cy="804"/>
            </a:xfrm>
          </p:grpSpPr>
          <p:pic>
            <p:nvPicPr>
              <p:cNvPr id="26633" name="Picture 9" descr="spanner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5" y="890"/>
                <a:ext cx="732" cy="8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6634" name="Text Box 10"/>
              <p:cNvSpPr txBox="1">
                <a:spLocks noChangeArrowheads="1"/>
              </p:cNvSpPr>
              <p:nvPr/>
            </p:nvSpPr>
            <p:spPr bwMode="auto">
              <a:xfrm>
                <a:off x="1348" y="1330"/>
                <a:ext cx="705" cy="2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spanner</a:t>
                </a:r>
              </a:p>
            </p:txBody>
          </p:sp>
        </p:grpSp>
        <p:grpSp>
          <p:nvGrpSpPr>
            <p:cNvPr id="26635" name="Group 11"/>
            <p:cNvGrpSpPr>
              <a:grpSpLocks/>
            </p:cNvGrpSpPr>
            <p:nvPr/>
          </p:nvGrpSpPr>
          <p:grpSpPr bwMode="auto">
            <a:xfrm>
              <a:off x="476" y="3294"/>
              <a:ext cx="857" cy="788"/>
              <a:chOff x="1066" y="3067"/>
              <a:chExt cx="772" cy="711"/>
            </a:xfrm>
          </p:grpSpPr>
          <p:pic>
            <p:nvPicPr>
              <p:cNvPr id="26636" name="Picture 12" descr="nails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6" y="3067"/>
                <a:ext cx="680" cy="56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6637" name="Text Box 13"/>
              <p:cNvSpPr txBox="1">
                <a:spLocks noChangeArrowheads="1"/>
              </p:cNvSpPr>
              <p:nvPr/>
            </p:nvSpPr>
            <p:spPr bwMode="auto">
              <a:xfrm>
                <a:off x="1434" y="3552"/>
                <a:ext cx="404" cy="2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nails</a:t>
                </a:r>
              </a:p>
            </p:txBody>
          </p:sp>
        </p:grpSp>
        <p:grpSp>
          <p:nvGrpSpPr>
            <p:cNvPr id="26638" name="Group 14"/>
            <p:cNvGrpSpPr>
              <a:grpSpLocks/>
            </p:cNvGrpSpPr>
            <p:nvPr/>
          </p:nvGrpSpPr>
          <p:grpSpPr bwMode="auto">
            <a:xfrm>
              <a:off x="2472" y="981"/>
              <a:ext cx="669" cy="829"/>
              <a:chOff x="2789" y="845"/>
              <a:chExt cx="663" cy="822"/>
            </a:xfrm>
          </p:grpSpPr>
          <p:pic>
            <p:nvPicPr>
              <p:cNvPr id="26639" name="Picture 15" descr="tap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89" y="845"/>
                <a:ext cx="384" cy="8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6640" name="Text Box 16"/>
              <p:cNvSpPr txBox="1">
                <a:spLocks noChangeArrowheads="1"/>
              </p:cNvSpPr>
              <p:nvPr/>
            </p:nvSpPr>
            <p:spPr bwMode="auto">
              <a:xfrm>
                <a:off x="3096" y="1419"/>
                <a:ext cx="356" cy="2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tap</a:t>
                </a:r>
              </a:p>
            </p:txBody>
          </p:sp>
        </p:grpSp>
        <p:grpSp>
          <p:nvGrpSpPr>
            <p:cNvPr id="26641" name="Group 17"/>
            <p:cNvGrpSpPr>
              <a:grpSpLocks/>
            </p:cNvGrpSpPr>
            <p:nvPr/>
          </p:nvGrpSpPr>
          <p:grpSpPr bwMode="auto">
            <a:xfrm>
              <a:off x="4241" y="1888"/>
              <a:ext cx="1088" cy="680"/>
              <a:chOff x="4105" y="1706"/>
              <a:chExt cx="1134" cy="709"/>
            </a:xfrm>
          </p:grpSpPr>
          <p:pic>
            <p:nvPicPr>
              <p:cNvPr id="26642" name="Picture 18" descr="saucepan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05" y="1706"/>
                <a:ext cx="952" cy="4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6643" name="Text Box 19"/>
              <p:cNvSpPr txBox="1">
                <a:spLocks noChangeArrowheads="1"/>
              </p:cNvSpPr>
              <p:nvPr/>
            </p:nvSpPr>
            <p:spPr bwMode="auto">
              <a:xfrm>
                <a:off x="4390" y="2154"/>
                <a:ext cx="849" cy="2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saucepan</a:t>
                </a:r>
              </a:p>
            </p:txBody>
          </p:sp>
        </p:grpSp>
        <p:grpSp>
          <p:nvGrpSpPr>
            <p:cNvPr id="26644" name="Group 20"/>
            <p:cNvGrpSpPr>
              <a:grpSpLocks/>
            </p:cNvGrpSpPr>
            <p:nvPr/>
          </p:nvGrpSpPr>
          <p:grpSpPr bwMode="auto">
            <a:xfrm>
              <a:off x="295" y="1071"/>
              <a:ext cx="1366" cy="779"/>
              <a:chOff x="431" y="2024"/>
              <a:chExt cx="1248" cy="712"/>
            </a:xfrm>
          </p:grpSpPr>
          <p:pic>
            <p:nvPicPr>
              <p:cNvPr id="26645" name="Picture 21" descr="frying pan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1" y="2024"/>
                <a:ext cx="925" cy="44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6646" name="Text Box 22"/>
              <p:cNvSpPr txBox="1">
                <a:spLocks noChangeArrowheads="1"/>
              </p:cNvSpPr>
              <p:nvPr/>
            </p:nvSpPr>
            <p:spPr bwMode="auto">
              <a:xfrm>
                <a:off x="882" y="2508"/>
                <a:ext cx="797" cy="2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frying pan</a:t>
                </a:r>
              </a:p>
            </p:txBody>
          </p:sp>
        </p:grpSp>
        <p:grpSp>
          <p:nvGrpSpPr>
            <p:cNvPr id="26647" name="Group 23"/>
            <p:cNvGrpSpPr>
              <a:grpSpLocks/>
            </p:cNvGrpSpPr>
            <p:nvPr/>
          </p:nvGrpSpPr>
          <p:grpSpPr bwMode="auto">
            <a:xfrm>
              <a:off x="2835" y="2205"/>
              <a:ext cx="1071" cy="736"/>
              <a:chOff x="2426" y="2160"/>
              <a:chExt cx="869" cy="598"/>
            </a:xfrm>
          </p:grpSpPr>
          <p:pic>
            <p:nvPicPr>
              <p:cNvPr id="26648" name="Picture 24" descr="tin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26" y="2160"/>
                <a:ext cx="738" cy="5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6649" name="Text Box 25"/>
              <p:cNvSpPr txBox="1">
                <a:spLocks noChangeArrowheads="1"/>
              </p:cNvSpPr>
              <p:nvPr/>
            </p:nvSpPr>
            <p:spPr bwMode="auto">
              <a:xfrm>
                <a:off x="3036" y="2555"/>
                <a:ext cx="259" cy="2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tin</a:t>
                </a:r>
              </a:p>
            </p:txBody>
          </p:sp>
        </p:grpSp>
        <p:grpSp>
          <p:nvGrpSpPr>
            <p:cNvPr id="26650" name="Group 26"/>
            <p:cNvGrpSpPr>
              <a:grpSpLocks/>
            </p:cNvGrpSpPr>
            <p:nvPr/>
          </p:nvGrpSpPr>
          <p:grpSpPr bwMode="auto">
            <a:xfrm>
              <a:off x="2699" y="3339"/>
              <a:ext cx="616" cy="625"/>
              <a:chOff x="2699" y="3203"/>
              <a:chExt cx="574" cy="583"/>
            </a:xfrm>
          </p:grpSpPr>
          <p:pic>
            <p:nvPicPr>
              <p:cNvPr id="26651" name="Picture 27" descr="key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9" y="3203"/>
                <a:ext cx="497" cy="5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6652" name="Text Box 28"/>
              <p:cNvSpPr txBox="1">
                <a:spLocks noChangeArrowheads="1"/>
              </p:cNvSpPr>
              <p:nvPr/>
            </p:nvSpPr>
            <p:spPr bwMode="auto">
              <a:xfrm>
                <a:off x="2925" y="3553"/>
                <a:ext cx="34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key</a:t>
                </a:r>
              </a:p>
            </p:txBody>
          </p:sp>
        </p:grpSp>
        <p:sp>
          <p:nvSpPr>
            <p:cNvPr id="26653" name="Text Box 29"/>
            <p:cNvSpPr txBox="1">
              <a:spLocks noChangeArrowheads="1"/>
            </p:cNvSpPr>
            <p:nvPr/>
          </p:nvSpPr>
          <p:spPr bwMode="auto">
            <a:xfrm>
              <a:off x="295" y="300"/>
              <a:ext cx="449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These things are made of </a:t>
              </a:r>
              <a:r>
                <a:rPr lang="en-GB" sz="2800" b="1">
                  <a:solidFill>
                    <a:srgbClr val="A5002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metal</a:t>
              </a: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.</a:t>
              </a:r>
            </a:p>
          </p:txBody>
        </p:sp>
        <p:sp>
          <p:nvSpPr>
            <p:cNvPr id="26661" name="AutoShape 37" descr="Water droplets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5201" y="3744"/>
              <a:ext cx="407" cy="416"/>
            </a:xfrm>
            <a:prstGeom prst="actionButtonReturn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 advClick="0">
    <p:zo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36" name="Group 116"/>
          <p:cNvGrpSpPr>
            <a:grpSpLocks/>
          </p:cNvGrpSpPr>
          <p:nvPr/>
        </p:nvGrpSpPr>
        <p:grpSpPr bwMode="auto">
          <a:xfrm>
            <a:off x="355600" y="476250"/>
            <a:ext cx="8537575" cy="6184900"/>
            <a:chOff x="224" y="300"/>
            <a:chExt cx="5378" cy="3896"/>
          </a:xfrm>
        </p:grpSpPr>
        <p:pic>
          <p:nvPicPr>
            <p:cNvPr id="5234" name="Music ICT.m3u">
              <a:hlinkClick r:id="" action="ppaction://media"/>
              <a:hlinkHover r:id="" action="ppaction://ole?verb=0"/>
            </p:cNvPr>
            <p:cNvPicPr>
              <a:picLocks noRot="1" noChangeAspect="1" noChangeArrowheads="1"/>
            </p:cNvPicPr>
            <p:nvPr>
              <a:audioFile r:link="rId1"/>
            </p:nvPr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0" y="4004"/>
              <a:ext cx="192" cy="1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5162" name="Text Box 42"/>
            <p:cNvSpPr txBox="1">
              <a:spLocks noChangeArrowheads="1"/>
            </p:cNvSpPr>
            <p:nvPr/>
          </p:nvSpPr>
          <p:spPr bwMode="auto">
            <a:xfrm>
              <a:off x="295" y="300"/>
              <a:ext cx="4641" cy="327"/>
            </a:xfrm>
            <a:prstGeom prst="rect">
              <a:avLst/>
            </a:prstGeom>
            <a:solidFill>
              <a:srgbClr val="66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Which of these things are made of </a:t>
              </a:r>
              <a:r>
                <a:rPr lang="en-GB" sz="2800" b="1">
                  <a:solidFill>
                    <a:srgbClr val="A5002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fabric</a:t>
              </a: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?</a:t>
              </a:r>
            </a:p>
          </p:txBody>
        </p:sp>
        <p:sp>
          <p:nvSpPr>
            <p:cNvPr id="5164" name="AutoShape 44" descr="Denim">
              <a:hlinkClick r:id="" action="ppaction://hlinkshowjump?jump=firstslide" highlightClick="1"/>
            </p:cNvPr>
            <p:cNvSpPr>
              <a:spLocks noChangeArrowheads="1"/>
            </p:cNvSpPr>
            <p:nvPr/>
          </p:nvSpPr>
          <p:spPr bwMode="auto">
            <a:xfrm>
              <a:off x="5193" y="3748"/>
              <a:ext cx="409" cy="416"/>
            </a:xfrm>
            <a:prstGeom prst="actionButtonHome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6" name="AutoShape 46" descr="Denim">
              <a:hlinkClick r:id="rId6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5185" y="3200"/>
              <a:ext cx="389" cy="399"/>
            </a:xfrm>
            <a:prstGeom prst="actionButtonHelp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25" name="Group 105"/>
            <p:cNvGrpSpPr>
              <a:grpSpLocks/>
            </p:cNvGrpSpPr>
            <p:nvPr/>
          </p:nvGrpSpPr>
          <p:grpSpPr bwMode="auto">
            <a:xfrm>
              <a:off x="2431" y="3337"/>
              <a:ext cx="1144" cy="822"/>
              <a:chOff x="2431" y="3337"/>
              <a:chExt cx="1144" cy="822"/>
            </a:xfrm>
          </p:grpSpPr>
          <p:grpSp>
            <p:nvGrpSpPr>
              <p:cNvPr id="5167" name="Group 47"/>
              <p:cNvGrpSpPr>
                <a:grpSpLocks/>
              </p:cNvGrpSpPr>
              <p:nvPr/>
            </p:nvGrpSpPr>
            <p:grpSpPr bwMode="auto">
              <a:xfrm>
                <a:off x="2431" y="3339"/>
                <a:ext cx="1136" cy="820"/>
                <a:chOff x="2060" y="2024"/>
                <a:chExt cx="1053" cy="760"/>
              </a:xfrm>
            </p:grpSpPr>
            <p:pic>
              <p:nvPicPr>
                <p:cNvPr id="5168" name="Picture 48" descr="pencils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381" y="2024"/>
                  <a:ext cx="732" cy="60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516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2060" y="2553"/>
                  <a:ext cx="578" cy="231"/>
                </a:xfrm>
                <a:prstGeom prst="rect">
                  <a:avLst/>
                </a:prstGeom>
                <a:solidFill>
                  <a:srgbClr val="6699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pencils</a:t>
                  </a:r>
                </a:p>
              </p:txBody>
            </p:sp>
          </p:grpSp>
          <p:sp>
            <p:nvSpPr>
              <p:cNvPr id="5188" name="AutoShape 68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61" y="3337"/>
                <a:ext cx="814" cy="67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2" name="Group 102"/>
            <p:cNvGrpSpPr>
              <a:grpSpLocks/>
            </p:cNvGrpSpPr>
            <p:nvPr/>
          </p:nvGrpSpPr>
          <p:grpSpPr bwMode="auto">
            <a:xfrm>
              <a:off x="1074" y="1001"/>
              <a:ext cx="1049" cy="831"/>
              <a:chOff x="1013" y="979"/>
              <a:chExt cx="1049" cy="831"/>
            </a:xfrm>
          </p:grpSpPr>
          <p:grpSp>
            <p:nvGrpSpPr>
              <p:cNvPr id="5195" name="Group 75"/>
              <p:cNvGrpSpPr>
                <a:grpSpLocks/>
              </p:cNvGrpSpPr>
              <p:nvPr/>
            </p:nvGrpSpPr>
            <p:grpSpPr bwMode="auto">
              <a:xfrm>
                <a:off x="1013" y="979"/>
                <a:ext cx="1049" cy="822"/>
                <a:chOff x="2029" y="2024"/>
                <a:chExt cx="1049" cy="822"/>
              </a:xfrm>
            </p:grpSpPr>
            <p:sp>
              <p:nvSpPr>
                <p:cNvPr id="5196" name="Text Box 76"/>
                <p:cNvSpPr txBox="1">
                  <a:spLocks noChangeArrowheads="1"/>
                </p:cNvSpPr>
                <p:nvPr/>
              </p:nvSpPr>
              <p:spPr bwMode="auto">
                <a:xfrm>
                  <a:off x="2029" y="2570"/>
                  <a:ext cx="678" cy="250"/>
                </a:xfrm>
                <a:prstGeom prst="rect">
                  <a:avLst/>
                </a:prstGeom>
                <a:solidFill>
                  <a:srgbClr val="6699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trouser</a:t>
                  </a:r>
                </a:p>
              </p:txBody>
            </p:sp>
            <p:pic>
              <p:nvPicPr>
                <p:cNvPr id="5197" name="Picture 77" descr="trousers"/>
                <p:cNvPicPr>
                  <a:picLocks noChangeAspect="1" noChangeArrowheads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48" y="2024"/>
                  <a:ext cx="830" cy="82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210" name="AutoShape 90">
                <a:hlinkClick r:id="rId10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242" y="987"/>
                <a:ext cx="816" cy="823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8" name="Group 108"/>
            <p:cNvGrpSpPr>
              <a:grpSpLocks/>
            </p:cNvGrpSpPr>
            <p:nvPr/>
          </p:nvGrpSpPr>
          <p:grpSpPr bwMode="auto">
            <a:xfrm>
              <a:off x="4444" y="878"/>
              <a:ext cx="1021" cy="870"/>
              <a:chOff x="4444" y="878"/>
              <a:chExt cx="1021" cy="870"/>
            </a:xfrm>
          </p:grpSpPr>
          <p:grpSp>
            <p:nvGrpSpPr>
              <p:cNvPr id="5204" name="Group 84"/>
              <p:cNvGrpSpPr>
                <a:grpSpLocks/>
              </p:cNvGrpSpPr>
              <p:nvPr/>
            </p:nvGrpSpPr>
            <p:grpSpPr bwMode="auto">
              <a:xfrm>
                <a:off x="4449" y="878"/>
                <a:ext cx="1016" cy="870"/>
                <a:chOff x="4195" y="1797"/>
                <a:chExt cx="1016" cy="870"/>
              </a:xfrm>
            </p:grpSpPr>
            <p:sp>
              <p:nvSpPr>
                <p:cNvPr id="5205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4572" y="2417"/>
                  <a:ext cx="639" cy="250"/>
                </a:xfrm>
                <a:prstGeom prst="rect">
                  <a:avLst/>
                </a:prstGeom>
                <a:solidFill>
                  <a:srgbClr val="6699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jumper</a:t>
                  </a:r>
                </a:p>
              </p:txBody>
            </p:sp>
            <p:pic>
              <p:nvPicPr>
                <p:cNvPr id="5206" name="Picture 86" descr="jumper"/>
                <p:cNvPicPr>
                  <a:picLocks noChangeAspect="1" noChangeArrowheads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95" y="1797"/>
                  <a:ext cx="903" cy="67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211" name="AutoShape 91">
                <a:hlinkClick r:id="rId10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444" y="891"/>
                <a:ext cx="927" cy="68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1" name="Group 101"/>
            <p:cNvGrpSpPr>
              <a:grpSpLocks/>
            </p:cNvGrpSpPr>
            <p:nvPr/>
          </p:nvGrpSpPr>
          <p:grpSpPr bwMode="auto">
            <a:xfrm>
              <a:off x="374" y="3242"/>
              <a:ext cx="856" cy="847"/>
              <a:chOff x="314" y="3242"/>
              <a:chExt cx="856" cy="847"/>
            </a:xfrm>
          </p:grpSpPr>
          <p:grpSp>
            <p:nvGrpSpPr>
              <p:cNvPr id="5201" name="Group 81"/>
              <p:cNvGrpSpPr>
                <a:grpSpLocks/>
              </p:cNvGrpSpPr>
              <p:nvPr/>
            </p:nvGrpSpPr>
            <p:grpSpPr bwMode="auto">
              <a:xfrm>
                <a:off x="322" y="3242"/>
                <a:ext cx="848" cy="847"/>
                <a:chOff x="295" y="1888"/>
                <a:chExt cx="848" cy="847"/>
              </a:xfrm>
            </p:grpSpPr>
            <p:sp>
              <p:nvSpPr>
                <p:cNvPr id="5202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735" y="2484"/>
                  <a:ext cx="408" cy="251"/>
                </a:xfrm>
                <a:prstGeom prst="rect">
                  <a:avLst/>
                </a:prstGeom>
                <a:solidFill>
                  <a:srgbClr val="6699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flag</a:t>
                  </a:r>
                </a:p>
              </p:txBody>
            </p:sp>
            <p:pic>
              <p:nvPicPr>
                <p:cNvPr id="5203" name="Picture 83" descr="flag"/>
                <p:cNvPicPr>
                  <a:picLocks noChangeAspect="1" noChangeArrowheads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5" y="1888"/>
                  <a:ext cx="821" cy="8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212" name="AutoShape 92">
                <a:hlinkClick r:id="rId10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14" y="3262"/>
                <a:ext cx="845" cy="77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4" name="Group 104"/>
            <p:cNvGrpSpPr>
              <a:grpSpLocks/>
            </p:cNvGrpSpPr>
            <p:nvPr/>
          </p:nvGrpSpPr>
          <p:grpSpPr bwMode="auto">
            <a:xfrm>
              <a:off x="2446" y="1871"/>
              <a:ext cx="1045" cy="867"/>
              <a:chOff x="2446" y="1871"/>
              <a:chExt cx="1045" cy="867"/>
            </a:xfrm>
          </p:grpSpPr>
          <p:grpSp>
            <p:nvGrpSpPr>
              <p:cNvPr id="5192" name="Group 72"/>
              <p:cNvGrpSpPr>
                <a:grpSpLocks/>
              </p:cNvGrpSpPr>
              <p:nvPr/>
            </p:nvGrpSpPr>
            <p:grpSpPr bwMode="auto">
              <a:xfrm>
                <a:off x="2446" y="1885"/>
                <a:ext cx="1045" cy="851"/>
                <a:chOff x="4178" y="436"/>
                <a:chExt cx="1045" cy="851"/>
              </a:xfrm>
            </p:grpSpPr>
            <p:sp>
              <p:nvSpPr>
                <p:cNvPr id="5193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4178" y="823"/>
                  <a:ext cx="550" cy="250"/>
                </a:xfrm>
                <a:prstGeom prst="rect">
                  <a:avLst/>
                </a:prstGeom>
                <a:solidFill>
                  <a:srgbClr val="6699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teddy</a:t>
                  </a:r>
                </a:p>
              </p:txBody>
            </p:sp>
            <p:pic>
              <p:nvPicPr>
                <p:cNvPr id="5194" name="Picture 74" descr="teddy"/>
                <p:cNvPicPr>
                  <a:picLocks noChangeAspect="1" noChangeArrowheads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64" y="436"/>
                  <a:ext cx="659" cy="85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213" name="AutoShape 93">
                <a:hlinkClick r:id="rId10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813" y="1871"/>
                <a:ext cx="666" cy="867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0" name="Group 100"/>
            <p:cNvGrpSpPr>
              <a:grpSpLocks/>
            </p:cNvGrpSpPr>
            <p:nvPr/>
          </p:nvGrpSpPr>
          <p:grpSpPr bwMode="auto">
            <a:xfrm>
              <a:off x="224" y="1912"/>
              <a:ext cx="1148" cy="811"/>
              <a:chOff x="224" y="1912"/>
              <a:chExt cx="1148" cy="811"/>
            </a:xfrm>
          </p:grpSpPr>
          <p:grpSp>
            <p:nvGrpSpPr>
              <p:cNvPr id="5207" name="Group 87"/>
              <p:cNvGrpSpPr>
                <a:grpSpLocks/>
              </p:cNvGrpSpPr>
              <p:nvPr/>
            </p:nvGrpSpPr>
            <p:grpSpPr bwMode="auto">
              <a:xfrm>
                <a:off x="273" y="1912"/>
                <a:ext cx="1099" cy="811"/>
                <a:chOff x="273" y="1912"/>
                <a:chExt cx="1099" cy="811"/>
              </a:xfrm>
            </p:grpSpPr>
            <p:sp>
              <p:nvSpPr>
                <p:cNvPr id="517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03" y="2473"/>
                  <a:ext cx="869" cy="250"/>
                </a:xfrm>
                <a:prstGeom prst="rect">
                  <a:avLst/>
                </a:prstGeom>
                <a:solidFill>
                  <a:srgbClr val="6699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toy</a:t>
                  </a:r>
                  <a:r>
                    <a:rPr lang="en-GB" sz="200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Comic Sans MS" pitchFamily="66" charset="0"/>
                    </a:rPr>
                    <a:t> </a:t>
                  </a:r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bricks</a:t>
                  </a:r>
                </a:p>
              </p:txBody>
            </p:sp>
            <p:pic>
              <p:nvPicPr>
                <p:cNvPr id="5177" name="Picture 57" descr="bricks"/>
                <p:cNvPicPr>
                  <a:picLocks noChangeAspect="1" noChangeArrowheads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3" y="1912"/>
                  <a:ext cx="756" cy="60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214" name="AutoShape 94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24" y="1922"/>
                <a:ext cx="808" cy="621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7" name="Group 107"/>
            <p:cNvGrpSpPr>
              <a:grpSpLocks/>
            </p:cNvGrpSpPr>
            <p:nvPr/>
          </p:nvGrpSpPr>
          <p:grpSpPr bwMode="auto">
            <a:xfrm>
              <a:off x="3950" y="1870"/>
              <a:ext cx="1317" cy="769"/>
              <a:chOff x="3950" y="1870"/>
              <a:chExt cx="1317" cy="769"/>
            </a:xfrm>
          </p:grpSpPr>
          <p:grpSp>
            <p:nvGrpSpPr>
              <p:cNvPr id="5173" name="Group 53"/>
              <p:cNvGrpSpPr>
                <a:grpSpLocks/>
              </p:cNvGrpSpPr>
              <p:nvPr/>
            </p:nvGrpSpPr>
            <p:grpSpPr bwMode="auto">
              <a:xfrm>
                <a:off x="3952" y="1880"/>
                <a:ext cx="1315" cy="759"/>
                <a:chOff x="4241" y="1787"/>
                <a:chExt cx="1315" cy="759"/>
              </a:xfrm>
            </p:grpSpPr>
            <p:sp>
              <p:nvSpPr>
                <p:cNvPr id="517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4662" y="2296"/>
                  <a:ext cx="894" cy="250"/>
                </a:xfrm>
                <a:prstGeom prst="rect">
                  <a:avLst/>
                </a:prstGeom>
                <a:solidFill>
                  <a:srgbClr val="6699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newspaper</a:t>
                  </a:r>
                </a:p>
              </p:txBody>
            </p:sp>
            <p:pic>
              <p:nvPicPr>
                <p:cNvPr id="5175" name="Picture 55" descr="newspaper"/>
                <p:cNvPicPr>
                  <a:picLocks noChangeAspect="1" noChangeArrowheads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41" y="1787"/>
                  <a:ext cx="795" cy="70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191" name="AutoShape 71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964" y="1897"/>
                <a:ext cx="746" cy="695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5" name="AutoShape 95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950" y="1870"/>
                <a:ext cx="793" cy="74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19" name="Group 99"/>
            <p:cNvGrpSpPr>
              <a:grpSpLocks/>
            </p:cNvGrpSpPr>
            <p:nvPr/>
          </p:nvGrpSpPr>
          <p:grpSpPr bwMode="auto">
            <a:xfrm>
              <a:off x="1586" y="2846"/>
              <a:ext cx="907" cy="647"/>
              <a:chOff x="1586" y="2883"/>
              <a:chExt cx="907" cy="647"/>
            </a:xfrm>
          </p:grpSpPr>
          <p:grpSp>
            <p:nvGrpSpPr>
              <p:cNvPr id="5198" name="Group 78"/>
              <p:cNvGrpSpPr>
                <a:grpSpLocks/>
              </p:cNvGrpSpPr>
              <p:nvPr/>
            </p:nvGrpSpPr>
            <p:grpSpPr bwMode="auto">
              <a:xfrm>
                <a:off x="1609" y="2883"/>
                <a:ext cx="884" cy="647"/>
                <a:chOff x="2971" y="1026"/>
                <a:chExt cx="884" cy="647"/>
              </a:xfrm>
            </p:grpSpPr>
            <p:sp>
              <p:nvSpPr>
                <p:cNvPr id="5199" name="Text Box 79"/>
                <p:cNvSpPr txBox="1">
                  <a:spLocks noChangeArrowheads="1"/>
                </p:cNvSpPr>
                <p:nvPr/>
              </p:nvSpPr>
              <p:spPr bwMode="auto">
                <a:xfrm>
                  <a:off x="3490" y="1423"/>
                  <a:ext cx="365" cy="250"/>
                </a:xfrm>
                <a:prstGeom prst="rect">
                  <a:avLst/>
                </a:prstGeom>
                <a:solidFill>
                  <a:srgbClr val="6699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hat</a:t>
                  </a:r>
                </a:p>
              </p:txBody>
            </p:sp>
            <p:pic>
              <p:nvPicPr>
                <p:cNvPr id="5200" name="Picture 80" descr="hat"/>
                <p:cNvPicPr>
                  <a:picLocks noChangeAspect="1" noChangeArrowheads="1"/>
                </p:cNvPicPr>
                <p:nvPr/>
              </p:nvPicPr>
              <p:blipFill>
                <a:blip r:embed="rId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71" y="1026"/>
                  <a:ext cx="630" cy="54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216" name="AutoShape 96">
                <a:hlinkClick r:id="rId10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586" y="2895"/>
                <a:ext cx="666" cy="531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35" name="Group 115"/>
            <p:cNvGrpSpPr>
              <a:grpSpLocks/>
            </p:cNvGrpSpPr>
            <p:nvPr/>
          </p:nvGrpSpPr>
          <p:grpSpPr bwMode="auto">
            <a:xfrm>
              <a:off x="3972" y="3052"/>
              <a:ext cx="837" cy="875"/>
              <a:chOff x="3972" y="3052"/>
              <a:chExt cx="837" cy="875"/>
            </a:xfrm>
          </p:grpSpPr>
          <p:sp>
            <p:nvSpPr>
              <p:cNvPr id="5181" name="Text Box 61"/>
              <p:cNvSpPr txBox="1">
                <a:spLocks noChangeArrowheads="1"/>
              </p:cNvSpPr>
              <p:nvPr/>
            </p:nvSpPr>
            <p:spPr bwMode="auto">
              <a:xfrm>
                <a:off x="4237" y="3052"/>
                <a:ext cx="572" cy="250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kettle</a:t>
                </a:r>
              </a:p>
            </p:txBody>
          </p:sp>
          <p:pic>
            <p:nvPicPr>
              <p:cNvPr id="5180" name="Picture 60" descr="kettle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72" y="3055"/>
                <a:ext cx="756" cy="8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17" name="AutoShape 97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973" y="3059"/>
                <a:ext cx="762" cy="86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3" name="Group 103"/>
            <p:cNvGrpSpPr>
              <a:grpSpLocks/>
            </p:cNvGrpSpPr>
            <p:nvPr/>
          </p:nvGrpSpPr>
          <p:grpSpPr bwMode="auto">
            <a:xfrm>
              <a:off x="2633" y="875"/>
              <a:ext cx="925" cy="653"/>
              <a:chOff x="2633" y="875"/>
              <a:chExt cx="925" cy="653"/>
            </a:xfrm>
          </p:grpSpPr>
          <p:grpSp>
            <p:nvGrpSpPr>
              <p:cNvPr id="5209" name="Group 89"/>
              <p:cNvGrpSpPr>
                <a:grpSpLocks/>
              </p:cNvGrpSpPr>
              <p:nvPr/>
            </p:nvGrpSpPr>
            <p:grpSpPr bwMode="auto">
              <a:xfrm>
                <a:off x="2658" y="884"/>
                <a:ext cx="900" cy="644"/>
                <a:chOff x="2658" y="884"/>
                <a:chExt cx="900" cy="644"/>
              </a:xfrm>
            </p:grpSpPr>
            <p:sp>
              <p:nvSpPr>
                <p:cNvPr id="517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3239" y="1278"/>
                  <a:ext cx="319" cy="250"/>
                </a:xfrm>
                <a:prstGeom prst="rect">
                  <a:avLst/>
                </a:prstGeom>
                <a:solidFill>
                  <a:srgbClr val="6699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tin</a:t>
                  </a:r>
                </a:p>
              </p:txBody>
            </p:sp>
            <p:pic>
              <p:nvPicPr>
                <p:cNvPr id="5171" name="Picture 51" descr="tin"/>
                <p:cNvPicPr>
                  <a:picLocks noChangeAspect="1" noChangeArrowheads="1"/>
                </p:cNvPicPr>
                <p:nvPr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58" y="884"/>
                  <a:ext cx="816" cy="57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218" name="AutoShape 98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633" y="875"/>
                <a:ext cx="861" cy="607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 advClick="0">
    <p:zoom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96" name="Group 48"/>
          <p:cNvGrpSpPr>
            <a:grpSpLocks/>
          </p:cNvGrpSpPr>
          <p:nvPr/>
        </p:nvGrpSpPr>
        <p:grpSpPr bwMode="auto">
          <a:xfrm>
            <a:off x="468313" y="476250"/>
            <a:ext cx="8434387" cy="6127750"/>
            <a:chOff x="295" y="300"/>
            <a:chExt cx="5313" cy="3860"/>
          </a:xfrm>
        </p:grpSpPr>
        <p:grpSp>
          <p:nvGrpSpPr>
            <p:cNvPr id="27683" name="Group 35"/>
            <p:cNvGrpSpPr>
              <a:grpSpLocks/>
            </p:cNvGrpSpPr>
            <p:nvPr/>
          </p:nvGrpSpPr>
          <p:grpSpPr bwMode="auto">
            <a:xfrm>
              <a:off x="825" y="1021"/>
              <a:ext cx="1335" cy="710"/>
              <a:chOff x="908" y="909"/>
              <a:chExt cx="1335" cy="710"/>
            </a:xfrm>
          </p:grpSpPr>
          <p:sp>
            <p:nvSpPr>
              <p:cNvPr id="27652" name="Text Box 4"/>
              <p:cNvSpPr txBox="1">
                <a:spLocks noChangeArrowheads="1"/>
              </p:cNvSpPr>
              <p:nvPr/>
            </p:nvSpPr>
            <p:spPr bwMode="auto">
              <a:xfrm>
                <a:off x="908" y="909"/>
                <a:ext cx="772" cy="250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rucksack</a:t>
                </a:r>
              </a:p>
            </p:txBody>
          </p:sp>
          <p:pic>
            <p:nvPicPr>
              <p:cNvPr id="27651" name="Picture 3" descr="rucksack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88" y="981"/>
                <a:ext cx="755" cy="6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7685" name="Group 37"/>
            <p:cNvGrpSpPr>
              <a:grpSpLocks/>
            </p:cNvGrpSpPr>
            <p:nvPr/>
          </p:nvGrpSpPr>
          <p:grpSpPr bwMode="auto">
            <a:xfrm>
              <a:off x="4178" y="436"/>
              <a:ext cx="1045" cy="851"/>
              <a:chOff x="4178" y="436"/>
              <a:chExt cx="1045" cy="851"/>
            </a:xfrm>
          </p:grpSpPr>
          <p:sp>
            <p:nvSpPr>
              <p:cNvPr id="27655" name="Text Box 7"/>
              <p:cNvSpPr txBox="1">
                <a:spLocks noChangeArrowheads="1"/>
              </p:cNvSpPr>
              <p:nvPr/>
            </p:nvSpPr>
            <p:spPr bwMode="auto">
              <a:xfrm>
                <a:off x="4178" y="823"/>
                <a:ext cx="550" cy="250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teddy</a:t>
                </a:r>
              </a:p>
            </p:txBody>
          </p:sp>
          <p:pic>
            <p:nvPicPr>
              <p:cNvPr id="27654" name="Picture 6" descr="tedd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64" y="436"/>
                <a:ext cx="659" cy="85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7680" name="Group 32"/>
            <p:cNvGrpSpPr>
              <a:grpSpLocks/>
            </p:cNvGrpSpPr>
            <p:nvPr/>
          </p:nvGrpSpPr>
          <p:grpSpPr bwMode="auto">
            <a:xfrm>
              <a:off x="295" y="1888"/>
              <a:ext cx="848" cy="847"/>
              <a:chOff x="295" y="1888"/>
              <a:chExt cx="848" cy="847"/>
            </a:xfrm>
          </p:grpSpPr>
          <p:sp>
            <p:nvSpPr>
              <p:cNvPr id="27658" name="Text Box 10"/>
              <p:cNvSpPr txBox="1">
                <a:spLocks noChangeArrowheads="1"/>
              </p:cNvSpPr>
              <p:nvPr/>
            </p:nvSpPr>
            <p:spPr bwMode="auto">
              <a:xfrm>
                <a:off x="735" y="2484"/>
                <a:ext cx="408" cy="251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flag</a:t>
                </a:r>
              </a:p>
            </p:txBody>
          </p:sp>
          <p:pic>
            <p:nvPicPr>
              <p:cNvPr id="27657" name="Picture 9" descr="flag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5" y="1888"/>
                <a:ext cx="821" cy="8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7681" name="Group 33"/>
            <p:cNvGrpSpPr>
              <a:grpSpLocks/>
            </p:cNvGrpSpPr>
            <p:nvPr/>
          </p:nvGrpSpPr>
          <p:grpSpPr bwMode="auto">
            <a:xfrm>
              <a:off x="884" y="3067"/>
              <a:ext cx="982" cy="953"/>
              <a:chOff x="884" y="3067"/>
              <a:chExt cx="982" cy="953"/>
            </a:xfrm>
          </p:grpSpPr>
          <p:sp>
            <p:nvSpPr>
              <p:cNvPr id="27661" name="Text Box 13"/>
              <p:cNvSpPr txBox="1">
                <a:spLocks noChangeArrowheads="1"/>
              </p:cNvSpPr>
              <p:nvPr/>
            </p:nvSpPr>
            <p:spPr bwMode="auto">
              <a:xfrm>
                <a:off x="1150" y="3770"/>
                <a:ext cx="716" cy="250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pyjamas</a:t>
                </a:r>
              </a:p>
            </p:txBody>
          </p:sp>
          <p:pic>
            <p:nvPicPr>
              <p:cNvPr id="27660" name="Picture 12" descr="pyjamas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4" y="3067"/>
                <a:ext cx="673" cy="77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7689" name="Group 41"/>
            <p:cNvGrpSpPr>
              <a:grpSpLocks/>
            </p:cNvGrpSpPr>
            <p:nvPr/>
          </p:nvGrpSpPr>
          <p:grpSpPr bwMode="auto">
            <a:xfrm>
              <a:off x="3802" y="2885"/>
              <a:ext cx="1390" cy="826"/>
              <a:chOff x="3802" y="2885"/>
              <a:chExt cx="1390" cy="826"/>
            </a:xfrm>
          </p:grpSpPr>
          <p:sp>
            <p:nvSpPr>
              <p:cNvPr id="27688" name="Rectangle 40"/>
              <p:cNvSpPr>
                <a:spLocks noChangeArrowheads="1"/>
              </p:cNvSpPr>
              <p:nvPr/>
            </p:nvSpPr>
            <p:spPr bwMode="auto">
              <a:xfrm>
                <a:off x="4467" y="3373"/>
                <a:ext cx="710" cy="262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7662" name="Group 14"/>
              <p:cNvGrpSpPr>
                <a:grpSpLocks/>
              </p:cNvGrpSpPr>
              <p:nvPr/>
            </p:nvGrpSpPr>
            <p:grpSpPr bwMode="auto">
              <a:xfrm>
                <a:off x="3802" y="2885"/>
                <a:ext cx="1390" cy="826"/>
                <a:chOff x="2336" y="3113"/>
                <a:chExt cx="1383" cy="822"/>
              </a:xfrm>
            </p:grpSpPr>
            <p:pic>
              <p:nvPicPr>
                <p:cNvPr id="27663" name="Picture 15" descr="sleeping bag"/>
                <p:cNvPicPr>
                  <a:picLocks noChangeAspect="1" noChangeArrowheads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336" y="3113"/>
                  <a:ext cx="816" cy="82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7664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700" y="3597"/>
                  <a:ext cx="1019" cy="2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Comic Sans MS" pitchFamily="66" charset="0"/>
                    </a:rPr>
                    <a:t>sleeping bag</a:t>
                  </a:r>
                </a:p>
              </p:txBody>
            </p:sp>
          </p:grpSp>
        </p:grpSp>
        <p:grpSp>
          <p:nvGrpSpPr>
            <p:cNvPr id="27686" name="Group 38"/>
            <p:cNvGrpSpPr>
              <a:grpSpLocks/>
            </p:cNvGrpSpPr>
            <p:nvPr/>
          </p:nvGrpSpPr>
          <p:grpSpPr bwMode="auto">
            <a:xfrm>
              <a:off x="4195" y="1797"/>
              <a:ext cx="1016" cy="870"/>
              <a:chOff x="4195" y="1797"/>
              <a:chExt cx="1016" cy="870"/>
            </a:xfrm>
          </p:grpSpPr>
          <p:sp>
            <p:nvSpPr>
              <p:cNvPr id="27667" name="Text Box 19"/>
              <p:cNvSpPr txBox="1">
                <a:spLocks noChangeArrowheads="1"/>
              </p:cNvSpPr>
              <p:nvPr/>
            </p:nvSpPr>
            <p:spPr bwMode="auto">
              <a:xfrm>
                <a:off x="4572" y="2417"/>
                <a:ext cx="639" cy="250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jumper</a:t>
                </a:r>
              </a:p>
            </p:txBody>
          </p:sp>
          <p:pic>
            <p:nvPicPr>
              <p:cNvPr id="27666" name="Picture 18" descr="jumper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95" y="1797"/>
                <a:ext cx="903" cy="67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7687" name="Group 39"/>
            <p:cNvGrpSpPr>
              <a:grpSpLocks/>
            </p:cNvGrpSpPr>
            <p:nvPr/>
          </p:nvGrpSpPr>
          <p:grpSpPr bwMode="auto">
            <a:xfrm>
              <a:off x="2323" y="3292"/>
              <a:ext cx="1207" cy="722"/>
              <a:chOff x="2323" y="3292"/>
              <a:chExt cx="1207" cy="722"/>
            </a:xfrm>
          </p:grpSpPr>
          <p:sp>
            <p:nvSpPr>
              <p:cNvPr id="27670" name="Text Box 22"/>
              <p:cNvSpPr txBox="1">
                <a:spLocks noChangeArrowheads="1"/>
              </p:cNvSpPr>
              <p:nvPr/>
            </p:nvSpPr>
            <p:spPr bwMode="auto">
              <a:xfrm>
                <a:off x="2323" y="3627"/>
                <a:ext cx="659" cy="250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T-shirt</a:t>
                </a:r>
              </a:p>
            </p:txBody>
          </p:sp>
          <p:pic>
            <p:nvPicPr>
              <p:cNvPr id="27669" name="Picture 21" descr="tee shirt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320514">
                <a:off x="2794" y="3292"/>
                <a:ext cx="736" cy="7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7682" name="Group 34"/>
            <p:cNvGrpSpPr>
              <a:grpSpLocks/>
            </p:cNvGrpSpPr>
            <p:nvPr/>
          </p:nvGrpSpPr>
          <p:grpSpPr bwMode="auto">
            <a:xfrm>
              <a:off x="2029" y="2024"/>
              <a:ext cx="1049" cy="822"/>
              <a:chOff x="2029" y="2024"/>
              <a:chExt cx="1049" cy="822"/>
            </a:xfrm>
          </p:grpSpPr>
          <p:sp>
            <p:nvSpPr>
              <p:cNvPr id="27673" name="Text Box 25"/>
              <p:cNvSpPr txBox="1">
                <a:spLocks noChangeArrowheads="1"/>
              </p:cNvSpPr>
              <p:nvPr/>
            </p:nvSpPr>
            <p:spPr bwMode="auto">
              <a:xfrm>
                <a:off x="2029" y="2570"/>
                <a:ext cx="678" cy="250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trouser</a:t>
                </a:r>
              </a:p>
            </p:txBody>
          </p:sp>
          <p:pic>
            <p:nvPicPr>
              <p:cNvPr id="27672" name="Picture 24" descr="trousers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48" y="2024"/>
                <a:ext cx="830" cy="82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7684" name="Group 36"/>
            <p:cNvGrpSpPr>
              <a:grpSpLocks/>
            </p:cNvGrpSpPr>
            <p:nvPr/>
          </p:nvGrpSpPr>
          <p:grpSpPr bwMode="auto">
            <a:xfrm>
              <a:off x="2859" y="1160"/>
              <a:ext cx="884" cy="647"/>
              <a:chOff x="2971" y="1026"/>
              <a:chExt cx="884" cy="647"/>
            </a:xfrm>
          </p:grpSpPr>
          <p:sp>
            <p:nvSpPr>
              <p:cNvPr id="27676" name="Text Box 28"/>
              <p:cNvSpPr txBox="1">
                <a:spLocks noChangeArrowheads="1"/>
              </p:cNvSpPr>
              <p:nvPr/>
            </p:nvSpPr>
            <p:spPr bwMode="auto">
              <a:xfrm>
                <a:off x="3490" y="1423"/>
                <a:ext cx="365" cy="250"/>
              </a:xfrm>
              <a:prstGeom prst="rect">
                <a:avLst/>
              </a:prstGeom>
              <a:solidFill>
                <a:srgbClr val="66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Comic Sans MS" pitchFamily="66" charset="0"/>
                  </a:rPr>
                  <a:t>hat</a:t>
                </a:r>
              </a:p>
            </p:txBody>
          </p:sp>
          <p:pic>
            <p:nvPicPr>
              <p:cNvPr id="27675" name="Picture 27" descr="hat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71" y="1026"/>
                <a:ext cx="630" cy="5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7677" name="Text Box 29"/>
            <p:cNvSpPr txBox="1">
              <a:spLocks noChangeArrowheads="1"/>
            </p:cNvSpPr>
            <p:nvPr/>
          </p:nvSpPr>
          <p:spPr bwMode="auto">
            <a:xfrm>
              <a:off x="295" y="300"/>
              <a:ext cx="3578" cy="327"/>
            </a:xfrm>
            <a:prstGeom prst="rect">
              <a:avLst/>
            </a:prstGeom>
            <a:solidFill>
              <a:srgbClr val="66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These things are made of </a:t>
              </a:r>
              <a:r>
                <a:rPr lang="en-GB" sz="2800" b="1">
                  <a:solidFill>
                    <a:srgbClr val="A5002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fabric</a:t>
              </a: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.</a:t>
              </a:r>
            </a:p>
          </p:txBody>
        </p:sp>
        <p:sp>
          <p:nvSpPr>
            <p:cNvPr id="27695" name="AutoShape 47" descr="Denim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5201" y="3744"/>
              <a:ext cx="407" cy="416"/>
            </a:xfrm>
            <a:prstGeom prst="actionButtonReturn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 advClick="0">
    <p:zo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04" name="Music ICT.m3u">
            <a:hlinkClick r:id="" action="ppaction://media"/>
            <a:hlinkHover r:id="" action="ppaction://ole?verb=0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8375" y="6356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8299" name="Group 107"/>
          <p:cNvGrpSpPr>
            <a:grpSpLocks/>
          </p:cNvGrpSpPr>
          <p:nvPr/>
        </p:nvGrpSpPr>
        <p:grpSpPr bwMode="auto">
          <a:xfrm>
            <a:off x="323850" y="476250"/>
            <a:ext cx="8569325" cy="6134100"/>
            <a:chOff x="204" y="300"/>
            <a:chExt cx="5398" cy="3864"/>
          </a:xfrm>
        </p:grpSpPr>
        <p:sp>
          <p:nvSpPr>
            <p:cNvPr id="8237" name="Text Box 45"/>
            <p:cNvSpPr txBox="1">
              <a:spLocks noChangeArrowheads="1"/>
            </p:cNvSpPr>
            <p:nvPr/>
          </p:nvSpPr>
          <p:spPr bwMode="auto">
            <a:xfrm>
              <a:off x="295" y="300"/>
              <a:ext cx="4583" cy="327"/>
            </a:xfrm>
            <a:prstGeom prst="rect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Which of these things are made of </a:t>
              </a:r>
              <a:r>
                <a:rPr lang="en-GB" sz="2800" b="1">
                  <a:solidFill>
                    <a:srgbClr val="A5002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paper</a:t>
              </a: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?</a:t>
              </a:r>
            </a:p>
          </p:txBody>
        </p:sp>
        <p:sp>
          <p:nvSpPr>
            <p:cNvPr id="8239" name="AutoShape 47" descr="Paper bag">
              <a:hlinkClick r:id="" action="ppaction://hlinkshowjump?jump=firstslide" highlightClick="1"/>
            </p:cNvPr>
            <p:cNvSpPr>
              <a:spLocks noChangeArrowheads="1"/>
            </p:cNvSpPr>
            <p:nvPr/>
          </p:nvSpPr>
          <p:spPr bwMode="auto">
            <a:xfrm>
              <a:off x="5193" y="3748"/>
              <a:ext cx="409" cy="416"/>
            </a:xfrm>
            <a:prstGeom prst="actionButtonHome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50" name="AutoShape 58" descr="Paper bag">
              <a:hlinkClick r:id="rId6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5185" y="3200"/>
              <a:ext cx="389" cy="399"/>
            </a:xfrm>
            <a:prstGeom prst="actionButtonHelp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84" name="Group 92"/>
            <p:cNvGrpSpPr>
              <a:grpSpLocks/>
            </p:cNvGrpSpPr>
            <p:nvPr/>
          </p:nvGrpSpPr>
          <p:grpSpPr bwMode="auto">
            <a:xfrm>
              <a:off x="204" y="860"/>
              <a:ext cx="1339" cy="608"/>
              <a:chOff x="204" y="830"/>
              <a:chExt cx="1406" cy="638"/>
            </a:xfrm>
          </p:grpSpPr>
          <p:grpSp>
            <p:nvGrpSpPr>
              <p:cNvPr id="8240" name="Group 48"/>
              <p:cNvGrpSpPr>
                <a:grpSpLocks/>
              </p:cNvGrpSpPr>
              <p:nvPr/>
            </p:nvGrpSpPr>
            <p:grpSpPr bwMode="auto">
              <a:xfrm>
                <a:off x="204" y="830"/>
                <a:ext cx="1406" cy="638"/>
                <a:chOff x="204" y="830"/>
                <a:chExt cx="1406" cy="638"/>
              </a:xfrm>
            </p:grpSpPr>
            <p:sp>
              <p:nvSpPr>
                <p:cNvPr id="821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04" y="830"/>
                  <a:ext cx="494" cy="262"/>
                </a:xfrm>
                <a:prstGeom prst="rect">
                  <a:avLst/>
                </a:prstGeom>
                <a:solidFill>
                  <a:srgbClr val="FFBB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book</a:t>
                  </a:r>
                </a:p>
              </p:txBody>
            </p:sp>
            <p:pic>
              <p:nvPicPr>
                <p:cNvPr id="8196" name="Picture 4" descr="book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1" y="845"/>
                  <a:ext cx="1089" cy="62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8271" name="AutoShape 79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526" y="839"/>
                <a:ext cx="1066" cy="601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93" name="Group 101"/>
            <p:cNvGrpSpPr>
              <a:grpSpLocks/>
            </p:cNvGrpSpPr>
            <p:nvPr/>
          </p:nvGrpSpPr>
          <p:grpSpPr bwMode="auto">
            <a:xfrm>
              <a:off x="2887" y="1009"/>
              <a:ext cx="872" cy="746"/>
              <a:chOff x="2738" y="1016"/>
              <a:chExt cx="872" cy="746"/>
            </a:xfrm>
          </p:grpSpPr>
          <p:grpSp>
            <p:nvGrpSpPr>
              <p:cNvPr id="8244" name="Group 52"/>
              <p:cNvGrpSpPr>
                <a:grpSpLocks/>
              </p:cNvGrpSpPr>
              <p:nvPr/>
            </p:nvGrpSpPr>
            <p:grpSpPr bwMode="auto">
              <a:xfrm>
                <a:off x="2738" y="1028"/>
                <a:ext cx="872" cy="726"/>
                <a:chOff x="2517" y="2387"/>
                <a:chExt cx="872" cy="726"/>
              </a:xfrm>
            </p:grpSpPr>
            <p:sp>
              <p:nvSpPr>
                <p:cNvPr id="8224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517" y="2545"/>
                  <a:ext cx="451" cy="250"/>
                </a:xfrm>
                <a:prstGeom prst="rect">
                  <a:avLst/>
                </a:prstGeom>
                <a:solidFill>
                  <a:srgbClr val="FFBB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card</a:t>
                  </a:r>
                </a:p>
              </p:txBody>
            </p:sp>
            <p:pic>
              <p:nvPicPr>
                <p:cNvPr id="8198" name="Picture 6" descr="card"/>
                <p:cNvPicPr>
                  <a:picLocks noChangeAspect="1" noChangeArrowheads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99" y="2387"/>
                  <a:ext cx="690" cy="72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8272" name="AutoShape 80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931" y="1016"/>
                <a:ext cx="668" cy="746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87" name="Group 95"/>
            <p:cNvGrpSpPr>
              <a:grpSpLocks/>
            </p:cNvGrpSpPr>
            <p:nvPr/>
          </p:nvGrpSpPr>
          <p:grpSpPr bwMode="auto">
            <a:xfrm>
              <a:off x="4546" y="887"/>
              <a:ext cx="908" cy="827"/>
              <a:chOff x="4546" y="887"/>
              <a:chExt cx="908" cy="827"/>
            </a:xfrm>
          </p:grpSpPr>
          <p:grpSp>
            <p:nvGrpSpPr>
              <p:cNvPr id="8266" name="Group 74"/>
              <p:cNvGrpSpPr>
                <a:grpSpLocks/>
              </p:cNvGrpSpPr>
              <p:nvPr/>
            </p:nvGrpSpPr>
            <p:grpSpPr bwMode="auto">
              <a:xfrm>
                <a:off x="4546" y="887"/>
                <a:ext cx="908" cy="827"/>
                <a:chOff x="4563" y="836"/>
                <a:chExt cx="908" cy="827"/>
              </a:xfrm>
            </p:grpSpPr>
            <p:sp>
              <p:nvSpPr>
                <p:cNvPr id="8262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4563" y="1413"/>
                  <a:ext cx="732" cy="250"/>
                </a:xfrm>
                <a:prstGeom prst="rect">
                  <a:avLst/>
                </a:prstGeom>
                <a:solidFill>
                  <a:srgbClr val="FFBB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radiator</a:t>
                  </a:r>
                </a:p>
              </p:txBody>
            </p:sp>
            <p:pic>
              <p:nvPicPr>
                <p:cNvPr id="8261" name="Picture 69" descr="radiator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676" y="836"/>
                  <a:ext cx="795" cy="76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8273" name="AutoShape 81">
                <a:hlinkClick r:id="rId11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693" y="889"/>
                <a:ext cx="728" cy="678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95" name="Group 103"/>
            <p:cNvGrpSpPr>
              <a:grpSpLocks/>
            </p:cNvGrpSpPr>
            <p:nvPr/>
          </p:nvGrpSpPr>
          <p:grpSpPr bwMode="auto">
            <a:xfrm>
              <a:off x="4280" y="1997"/>
              <a:ext cx="1019" cy="828"/>
              <a:chOff x="4295" y="1887"/>
              <a:chExt cx="1120" cy="910"/>
            </a:xfrm>
          </p:grpSpPr>
          <p:grpSp>
            <p:nvGrpSpPr>
              <p:cNvPr id="8242" name="Group 50"/>
              <p:cNvGrpSpPr>
                <a:grpSpLocks/>
              </p:cNvGrpSpPr>
              <p:nvPr/>
            </p:nvGrpSpPr>
            <p:grpSpPr bwMode="auto">
              <a:xfrm>
                <a:off x="4311" y="1887"/>
                <a:ext cx="1104" cy="910"/>
                <a:chOff x="1837" y="3158"/>
                <a:chExt cx="1104" cy="910"/>
              </a:xfrm>
            </p:grpSpPr>
            <p:sp>
              <p:nvSpPr>
                <p:cNvPr id="8220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070" y="3793"/>
                  <a:ext cx="871" cy="275"/>
                </a:xfrm>
                <a:prstGeom prst="rect">
                  <a:avLst/>
                </a:prstGeom>
                <a:solidFill>
                  <a:srgbClr val="FFBB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magazine</a:t>
                  </a:r>
                </a:p>
              </p:txBody>
            </p:sp>
            <p:pic>
              <p:nvPicPr>
                <p:cNvPr id="8204" name="Picture 12" descr="magazine"/>
                <p:cNvPicPr>
                  <a:picLocks noChangeAspect="1" noChangeArrowheads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37" y="3158"/>
                  <a:ext cx="763" cy="73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8274" name="AutoShape 82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4295" y="1923"/>
                <a:ext cx="779" cy="694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94" name="Group 102"/>
            <p:cNvGrpSpPr>
              <a:grpSpLocks/>
            </p:cNvGrpSpPr>
            <p:nvPr/>
          </p:nvGrpSpPr>
          <p:grpSpPr bwMode="auto">
            <a:xfrm>
              <a:off x="2424" y="2202"/>
              <a:ext cx="1278" cy="822"/>
              <a:chOff x="2289" y="2202"/>
              <a:chExt cx="1278" cy="822"/>
            </a:xfrm>
          </p:grpSpPr>
          <p:grpSp>
            <p:nvGrpSpPr>
              <p:cNvPr id="8268" name="Group 76"/>
              <p:cNvGrpSpPr>
                <a:grpSpLocks/>
              </p:cNvGrpSpPr>
              <p:nvPr/>
            </p:nvGrpSpPr>
            <p:grpSpPr bwMode="auto">
              <a:xfrm>
                <a:off x="2289" y="2202"/>
                <a:ext cx="1271" cy="822"/>
                <a:chOff x="274" y="3006"/>
                <a:chExt cx="1271" cy="822"/>
              </a:xfrm>
            </p:grpSpPr>
            <p:sp>
              <p:nvSpPr>
                <p:cNvPr id="825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274" y="3546"/>
                  <a:ext cx="678" cy="250"/>
                </a:xfrm>
                <a:prstGeom prst="rect">
                  <a:avLst/>
                </a:prstGeom>
                <a:solidFill>
                  <a:srgbClr val="FFBB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trouser</a:t>
                  </a:r>
                </a:p>
              </p:txBody>
            </p:sp>
            <p:pic>
              <p:nvPicPr>
                <p:cNvPr id="8255" name="Picture 63" descr="trousers"/>
                <p:cNvPicPr>
                  <a:picLocks noChangeAspect="1" noChangeArrowheads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5" y="3006"/>
                  <a:ext cx="830" cy="82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8275" name="AutoShape 83">
                <a:hlinkClick r:id="rId11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744" y="2210"/>
                <a:ext cx="823" cy="806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91" name="Group 99"/>
            <p:cNvGrpSpPr>
              <a:grpSpLocks/>
            </p:cNvGrpSpPr>
            <p:nvPr/>
          </p:nvGrpSpPr>
          <p:grpSpPr bwMode="auto">
            <a:xfrm>
              <a:off x="1335" y="1704"/>
              <a:ext cx="1300" cy="791"/>
              <a:chOff x="998" y="1700"/>
              <a:chExt cx="1322" cy="804"/>
            </a:xfrm>
          </p:grpSpPr>
          <p:grpSp>
            <p:nvGrpSpPr>
              <p:cNvPr id="8248" name="Group 56"/>
              <p:cNvGrpSpPr>
                <a:grpSpLocks/>
              </p:cNvGrpSpPr>
              <p:nvPr/>
            </p:nvGrpSpPr>
            <p:grpSpPr bwMode="auto">
              <a:xfrm>
                <a:off x="998" y="1700"/>
                <a:ext cx="1322" cy="804"/>
                <a:chOff x="2420" y="1207"/>
                <a:chExt cx="1322" cy="804"/>
              </a:xfrm>
            </p:grpSpPr>
            <p:sp>
              <p:nvSpPr>
                <p:cNvPr id="8222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2420" y="1207"/>
                  <a:ext cx="769" cy="254"/>
                </a:xfrm>
                <a:prstGeom prst="rect">
                  <a:avLst/>
                </a:prstGeom>
                <a:solidFill>
                  <a:srgbClr val="FFBB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envelope</a:t>
                  </a:r>
                </a:p>
              </p:txBody>
            </p:sp>
            <p:pic>
              <p:nvPicPr>
                <p:cNvPr id="8212" name="Picture 20" descr="envelope"/>
                <p:cNvPicPr>
                  <a:picLocks noChangeAspect="1" noChangeArrowheads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54" y="1341"/>
                  <a:ext cx="788" cy="67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8276" name="AutoShape 84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533" y="1830"/>
                <a:ext cx="754" cy="643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98" name="Group 106"/>
            <p:cNvGrpSpPr>
              <a:grpSpLocks/>
            </p:cNvGrpSpPr>
            <p:nvPr/>
          </p:nvGrpSpPr>
          <p:grpSpPr bwMode="auto">
            <a:xfrm>
              <a:off x="1791" y="3355"/>
              <a:ext cx="1413" cy="772"/>
              <a:chOff x="1724" y="3317"/>
              <a:chExt cx="1413" cy="772"/>
            </a:xfrm>
          </p:grpSpPr>
          <p:sp>
            <p:nvSpPr>
              <p:cNvPr id="8218" name="Text Box 26"/>
              <p:cNvSpPr txBox="1">
                <a:spLocks noChangeArrowheads="1"/>
              </p:cNvSpPr>
              <p:nvPr/>
            </p:nvSpPr>
            <p:spPr bwMode="auto">
              <a:xfrm>
                <a:off x="2388" y="3816"/>
                <a:ext cx="749" cy="250"/>
              </a:xfrm>
              <a:prstGeom prst="rect">
                <a:avLst/>
              </a:prstGeom>
              <a:solidFill>
                <a:srgbClr val="FFBB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calendar</a:t>
                </a:r>
              </a:p>
            </p:txBody>
          </p:sp>
          <p:pic>
            <p:nvPicPr>
              <p:cNvPr id="8210" name="Picture 18" descr="calendar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35" y="3317"/>
                <a:ext cx="876" cy="7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277" name="AutoShape 85">
                <a:hlinkClick r:id="rId8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1724" y="3332"/>
                <a:ext cx="808" cy="751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83" name="Group 91"/>
            <p:cNvGrpSpPr>
              <a:grpSpLocks/>
            </p:cNvGrpSpPr>
            <p:nvPr/>
          </p:nvGrpSpPr>
          <p:grpSpPr bwMode="auto">
            <a:xfrm>
              <a:off x="251" y="1956"/>
              <a:ext cx="944" cy="981"/>
              <a:chOff x="232" y="2440"/>
              <a:chExt cx="944" cy="981"/>
            </a:xfrm>
          </p:grpSpPr>
          <p:grpSp>
            <p:nvGrpSpPr>
              <p:cNvPr id="8269" name="Group 77"/>
              <p:cNvGrpSpPr>
                <a:grpSpLocks/>
              </p:cNvGrpSpPr>
              <p:nvPr/>
            </p:nvGrpSpPr>
            <p:grpSpPr bwMode="auto">
              <a:xfrm>
                <a:off x="232" y="2440"/>
                <a:ext cx="944" cy="981"/>
                <a:chOff x="232" y="2279"/>
                <a:chExt cx="944" cy="981"/>
              </a:xfrm>
            </p:grpSpPr>
            <p:sp>
              <p:nvSpPr>
                <p:cNvPr id="8265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452" y="3010"/>
                  <a:ext cx="724" cy="250"/>
                </a:xfrm>
                <a:prstGeom prst="rect">
                  <a:avLst/>
                </a:prstGeom>
                <a:solidFill>
                  <a:srgbClr val="FFBB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pyjamas</a:t>
                  </a:r>
                </a:p>
              </p:txBody>
            </p:sp>
            <p:pic>
              <p:nvPicPr>
                <p:cNvPr id="8264" name="Picture 72" descr="pyjamas"/>
                <p:cNvPicPr>
                  <a:picLocks noChangeAspect="1" noChangeArrowheads="1"/>
                </p:cNvPicPr>
                <p:nvPr/>
              </p:nvPicPr>
              <p:blipFill>
                <a:blip r:embed="rId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32" y="2279"/>
                  <a:ext cx="673" cy="779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8278" name="AutoShape 86">
                <a:hlinkClick r:id="rId11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246" y="2456"/>
                <a:ext cx="635" cy="762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86" name="Group 94"/>
            <p:cNvGrpSpPr>
              <a:grpSpLocks/>
            </p:cNvGrpSpPr>
            <p:nvPr/>
          </p:nvGrpSpPr>
          <p:grpSpPr bwMode="auto">
            <a:xfrm>
              <a:off x="3912" y="2993"/>
              <a:ext cx="943" cy="1063"/>
              <a:chOff x="3888" y="2888"/>
              <a:chExt cx="943" cy="1063"/>
            </a:xfrm>
          </p:grpSpPr>
          <p:grpSp>
            <p:nvGrpSpPr>
              <p:cNvPr id="8267" name="Group 75"/>
              <p:cNvGrpSpPr>
                <a:grpSpLocks/>
              </p:cNvGrpSpPr>
              <p:nvPr/>
            </p:nvGrpSpPr>
            <p:grpSpPr bwMode="auto">
              <a:xfrm>
                <a:off x="3888" y="2900"/>
                <a:ext cx="943" cy="1051"/>
                <a:chOff x="4150" y="2886"/>
                <a:chExt cx="943" cy="1051"/>
              </a:xfrm>
            </p:grpSpPr>
            <p:sp>
              <p:nvSpPr>
                <p:cNvPr id="8253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4153" y="3687"/>
                  <a:ext cx="940" cy="250"/>
                </a:xfrm>
                <a:prstGeom prst="rect">
                  <a:avLst/>
                </a:prstGeom>
                <a:solidFill>
                  <a:srgbClr val="FFBB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kitchen bin</a:t>
                  </a:r>
                </a:p>
              </p:txBody>
            </p:sp>
            <p:pic>
              <p:nvPicPr>
                <p:cNvPr id="8252" name="Picture 60" descr="kitchen bin"/>
                <p:cNvPicPr>
                  <a:picLocks noChangeAspect="1" noChangeArrowheads="1"/>
                </p:cNvPicPr>
                <p:nvPr/>
              </p:nvPicPr>
              <p:blipFill>
                <a:blip r:embed="rId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50" y="2886"/>
                  <a:ext cx="504" cy="84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8279" name="AutoShape 87">
                <a:hlinkClick r:id="rId11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896" y="2888"/>
                <a:ext cx="500" cy="874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297" name="Group 105"/>
            <p:cNvGrpSpPr>
              <a:grpSpLocks/>
            </p:cNvGrpSpPr>
            <p:nvPr/>
          </p:nvGrpSpPr>
          <p:grpSpPr bwMode="auto">
            <a:xfrm>
              <a:off x="382" y="3194"/>
              <a:ext cx="971" cy="898"/>
              <a:chOff x="382" y="3194"/>
              <a:chExt cx="971" cy="898"/>
            </a:xfrm>
          </p:grpSpPr>
          <p:grpSp>
            <p:nvGrpSpPr>
              <p:cNvPr id="8292" name="Group 100"/>
              <p:cNvGrpSpPr>
                <a:grpSpLocks/>
              </p:cNvGrpSpPr>
              <p:nvPr/>
            </p:nvGrpSpPr>
            <p:grpSpPr bwMode="auto">
              <a:xfrm>
                <a:off x="400" y="3199"/>
                <a:ext cx="953" cy="893"/>
                <a:chOff x="304" y="3186"/>
                <a:chExt cx="953" cy="893"/>
              </a:xfrm>
            </p:grpSpPr>
            <p:sp>
              <p:nvSpPr>
                <p:cNvPr id="8290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661" y="3718"/>
                  <a:ext cx="596" cy="250"/>
                </a:xfrm>
                <a:prstGeom prst="rect">
                  <a:avLst/>
                </a:prstGeom>
                <a:solidFill>
                  <a:srgbClr val="FFBB33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>
                      <a:latin typeface="Comic Sans MS" pitchFamily="66" charset="0"/>
                    </a:rPr>
                    <a:t>ladder</a:t>
                  </a:r>
                </a:p>
              </p:txBody>
            </p:sp>
            <p:pic>
              <p:nvPicPr>
                <p:cNvPr id="8289" name="Picture 97" descr="ladder"/>
                <p:cNvPicPr>
                  <a:picLocks noChangeAspect="1" noChangeArrowheads="1"/>
                </p:cNvPicPr>
                <p:nvPr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4" y="3186"/>
                  <a:ext cx="621" cy="89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8296" name="AutoShape 104">
                <a:hlinkClick r:id="rId11" action="ppaction://hlinksldjump" highlightClick="1"/>
              </p:cNvPr>
              <p:cNvSpPr>
                <a:spLocks noChangeArrowheads="1"/>
              </p:cNvSpPr>
              <p:nvPr/>
            </p:nvSpPr>
            <p:spPr bwMode="auto">
              <a:xfrm>
                <a:off x="382" y="3194"/>
                <a:ext cx="620" cy="882"/>
              </a:xfrm>
              <a:prstGeom prst="actionButtonBlank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 advClick="0">
    <p:zoom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audio>
              <p:cMediaNode vol="20000" showWhenStopped="0">
                <p:cTn id="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0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710" name="Group 38"/>
          <p:cNvGrpSpPr>
            <a:grpSpLocks/>
          </p:cNvGrpSpPr>
          <p:nvPr/>
        </p:nvGrpSpPr>
        <p:grpSpPr bwMode="auto">
          <a:xfrm>
            <a:off x="323850" y="476250"/>
            <a:ext cx="8578850" cy="6127750"/>
            <a:chOff x="204" y="300"/>
            <a:chExt cx="5404" cy="3860"/>
          </a:xfrm>
        </p:grpSpPr>
        <p:grpSp>
          <p:nvGrpSpPr>
            <p:cNvPr id="28674" name="Group 2"/>
            <p:cNvGrpSpPr>
              <a:grpSpLocks/>
            </p:cNvGrpSpPr>
            <p:nvPr/>
          </p:nvGrpSpPr>
          <p:grpSpPr bwMode="auto">
            <a:xfrm>
              <a:off x="385" y="3012"/>
              <a:ext cx="841" cy="872"/>
              <a:chOff x="385" y="3022"/>
              <a:chExt cx="797" cy="827"/>
            </a:xfrm>
          </p:grpSpPr>
          <p:sp>
            <p:nvSpPr>
              <p:cNvPr id="28675" name="Text Box 3"/>
              <p:cNvSpPr txBox="1">
                <a:spLocks noChangeArrowheads="1"/>
              </p:cNvSpPr>
              <p:nvPr/>
            </p:nvSpPr>
            <p:spPr bwMode="auto">
              <a:xfrm>
                <a:off x="793" y="3612"/>
                <a:ext cx="389" cy="237"/>
              </a:xfrm>
              <a:prstGeom prst="rect">
                <a:avLst/>
              </a:prstGeom>
              <a:solidFill>
                <a:srgbClr val="FFBB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box</a:t>
                </a:r>
              </a:p>
            </p:txBody>
          </p:sp>
          <p:pic>
            <p:nvPicPr>
              <p:cNvPr id="28676" name="Picture 4" descr="box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5" y="3022"/>
                <a:ext cx="652" cy="6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8677" name="Group 5"/>
            <p:cNvGrpSpPr>
              <a:grpSpLocks/>
            </p:cNvGrpSpPr>
            <p:nvPr/>
          </p:nvGrpSpPr>
          <p:grpSpPr bwMode="auto">
            <a:xfrm>
              <a:off x="1020" y="1759"/>
              <a:ext cx="1021" cy="991"/>
              <a:chOff x="1020" y="1661"/>
              <a:chExt cx="1021" cy="991"/>
            </a:xfrm>
          </p:grpSpPr>
          <p:sp>
            <p:nvSpPr>
              <p:cNvPr id="28678" name="Text Box 6"/>
              <p:cNvSpPr txBox="1">
                <a:spLocks noChangeArrowheads="1"/>
              </p:cNvSpPr>
              <p:nvPr/>
            </p:nvSpPr>
            <p:spPr bwMode="auto">
              <a:xfrm>
                <a:off x="1292" y="1661"/>
                <a:ext cx="749" cy="250"/>
              </a:xfrm>
              <a:prstGeom prst="rect">
                <a:avLst/>
              </a:prstGeom>
              <a:solidFill>
                <a:srgbClr val="FFBB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calendar</a:t>
                </a:r>
              </a:p>
            </p:txBody>
          </p:sp>
          <p:pic>
            <p:nvPicPr>
              <p:cNvPr id="28679" name="Picture 7" descr="calendar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0" y="1842"/>
                <a:ext cx="919" cy="8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8680" name="Group 8"/>
            <p:cNvGrpSpPr>
              <a:grpSpLocks/>
            </p:cNvGrpSpPr>
            <p:nvPr/>
          </p:nvGrpSpPr>
          <p:grpSpPr bwMode="auto">
            <a:xfrm>
              <a:off x="4241" y="1787"/>
              <a:ext cx="1315" cy="759"/>
              <a:chOff x="4241" y="1787"/>
              <a:chExt cx="1315" cy="759"/>
            </a:xfrm>
          </p:grpSpPr>
          <p:sp>
            <p:nvSpPr>
              <p:cNvPr id="28681" name="Text Box 9"/>
              <p:cNvSpPr txBox="1">
                <a:spLocks noChangeArrowheads="1"/>
              </p:cNvSpPr>
              <p:nvPr/>
            </p:nvSpPr>
            <p:spPr bwMode="auto">
              <a:xfrm>
                <a:off x="4662" y="2296"/>
                <a:ext cx="894" cy="250"/>
              </a:xfrm>
              <a:prstGeom prst="rect">
                <a:avLst/>
              </a:prstGeom>
              <a:solidFill>
                <a:srgbClr val="FFBB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newspaper</a:t>
                </a:r>
              </a:p>
            </p:txBody>
          </p:sp>
          <p:pic>
            <p:nvPicPr>
              <p:cNvPr id="28682" name="Picture 10" descr="newspaper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41" y="1787"/>
                <a:ext cx="795" cy="7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8683" name="Group 11"/>
            <p:cNvGrpSpPr>
              <a:grpSpLocks/>
            </p:cNvGrpSpPr>
            <p:nvPr/>
          </p:nvGrpSpPr>
          <p:grpSpPr bwMode="auto">
            <a:xfrm>
              <a:off x="1837" y="3158"/>
              <a:ext cx="1064" cy="885"/>
              <a:chOff x="1837" y="3158"/>
              <a:chExt cx="1064" cy="885"/>
            </a:xfrm>
          </p:grpSpPr>
          <p:sp>
            <p:nvSpPr>
              <p:cNvPr id="28684" name="Text Box 12"/>
              <p:cNvSpPr txBox="1">
                <a:spLocks noChangeArrowheads="1"/>
              </p:cNvSpPr>
              <p:nvPr/>
            </p:nvSpPr>
            <p:spPr bwMode="auto">
              <a:xfrm>
                <a:off x="2109" y="3793"/>
                <a:ext cx="792" cy="250"/>
              </a:xfrm>
              <a:prstGeom prst="rect">
                <a:avLst/>
              </a:prstGeom>
              <a:solidFill>
                <a:srgbClr val="FFBB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magazine</a:t>
                </a:r>
              </a:p>
            </p:txBody>
          </p:sp>
          <p:pic>
            <p:nvPicPr>
              <p:cNvPr id="28685" name="Picture 13" descr="magazine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7" y="3158"/>
                <a:ext cx="763" cy="7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8686" name="Group 14"/>
            <p:cNvGrpSpPr>
              <a:grpSpLocks/>
            </p:cNvGrpSpPr>
            <p:nvPr/>
          </p:nvGrpSpPr>
          <p:grpSpPr bwMode="auto">
            <a:xfrm>
              <a:off x="3878" y="3203"/>
              <a:ext cx="952" cy="726"/>
              <a:chOff x="3878" y="3203"/>
              <a:chExt cx="952" cy="726"/>
            </a:xfrm>
          </p:grpSpPr>
          <p:sp>
            <p:nvSpPr>
              <p:cNvPr id="28687" name="Text Box 15"/>
              <p:cNvSpPr txBox="1">
                <a:spLocks noChangeArrowheads="1"/>
              </p:cNvSpPr>
              <p:nvPr/>
            </p:nvSpPr>
            <p:spPr bwMode="auto">
              <a:xfrm>
                <a:off x="4267" y="3679"/>
                <a:ext cx="563" cy="250"/>
              </a:xfrm>
              <a:prstGeom prst="rect">
                <a:avLst/>
              </a:prstGeom>
              <a:solidFill>
                <a:srgbClr val="FFBB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letter</a:t>
                </a:r>
              </a:p>
            </p:txBody>
          </p:sp>
          <p:pic>
            <p:nvPicPr>
              <p:cNvPr id="28688" name="Picture 16" descr="letter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78" y="3203"/>
                <a:ext cx="846" cy="6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8689" name="Group 17"/>
            <p:cNvGrpSpPr>
              <a:grpSpLocks/>
            </p:cNvGrpSpPr>
            <p:nvPr/>
          </p:nvGrpSpPr>
          <p:grpSpPr bwMode="auto">
            <a:xfrm>
              <a:off x="2426" y="1207"/>
              <a:ext cx="1316" cy="804"/>
              <a:chOff x="2426" y="1207"/>
              <a:chExt cx="1316" cy="804"/>
            </a:xfrm>
          </p:grpSpPr>
          <p:sp>
            <p:nvSpPr>
              <p:cNvPr id="28690" name="Text Box 18"/>
              <p:cNvSpPr txBox="1">
                <a:spLocks noChangeArrowheads="1"/>
              </p:cNvSpPr>
              <p:nvPr/>
            </p:nvSpPr>
            <p:spPr bwMode="auto">
              <a:xfrm>
                <a:off x="2426" y="1207"/>
                <a:ext cx="756" cy="250"/>
              </a:xfrm>
              <a:prstGeom prst="rect">
                <a:avLst/>
              </a:prstGeom>
              <a:solidFill>
                <a:srgbClr val="FFBB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envelope</a:t>
                </a:r>
              </a:p>
            </p:txBody>
          </p:sp>
          <p:pic>
            <p:nvPicPr>
              <p:cNvPr id="28691" name="Picture 19" descr="envelope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54" y="1341"/>
                <a:ext cx="788" cy="6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8692" name="Group 20"/>
            <p:cNvGrpSpPr>
              <a:grpSpLocks/>
            </p:cNvGrpSpPr>
            <p:nvPr/>
          </p:nvGrpSpPr>
          <p:grpSpPr bwMode="auto">
            <a:xfrm>
              <a:off x="4059" y="346"/>
              <a:ext cx="1270" cy="1022"/>
              <a:chOff x="4059" y="346"/>
              <a:chExt cx="1270" cy="1022"/>
            </a:xfrm>
          </p:grpSpPr>
          <p:sp>
            <p:nvSpPr>
              <p:cNvPr id="28693" name="Text Box 21"/>
              <p:cNvSpPr txBox="1">
                <a:spLocks noChangeArrowheads="1"/>
              </p:cNvSpPr>
              <p:nvPr/>
            </p:nvSpPr>
            <p:spPr bwMode="auto">
              <a:xfrm>
                <a:off x="4516" y="1118"/>
                <a:ext cx="813" cy="250"/>
              </a:xfrm>
              <a:prstGeom prst="rect">
                <a:avLst/>
              </a:prstGeom>
              <a:solidFill>
                <a:srgbClr val="FFBB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invitation</a:t>
                </a:r>
              </a:p>
            </p:txBody>
          </p:sp>
          <p:pic>
            <p:nvPicPr>
              <p:cNvPr id="28694" name="Picture 22" descr="invitation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59" y="346"/>
                <a:ext cx="854" cy="8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8695" name="Group 23"/>
            <p:cNvGrpSpPr>
              <a:grpSpLocks/>
            </p:cNvGrpSpPr>
            <p:nvPr/>
          </p:nvGrpSpPr>
          <p:grpSpPr bwMode="auto">
            <a:xfrm>
              <a:off x="2688" y="2477"/>
              <a:ext cx="872" cy="726"/>
              <a:chOff x="2517" y="2387"/>
              <a:chExt cx="872" cy="726"/>
            </a:xfrm>
          </p:grpSpPr>
          <p:sp>
            <p:nvSpPr>
              <p:cNvPr id="28696" name="Text Box 24"/>
              <p:cNvSpPr txBox="1">
                <a:spLocks noChangeArrowheads="1"/>
              </p:cNvSpPr>
              <p:nvPr/>
            </p:nvSpPr>
            <p:spPr bwMode="auto">
              <a:xfrm>
                <a:off x="2517" y="2545"/>
                <a:ext cx="451" cy="250"/>
              </a:xfrm>
              <a:prstGeom prst="rect">
                <a:avLst/>
              </a:prstGeom>
              <a:solidFill>
                <a:srgbClr val="FFBB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card</a:t>
                </a:r>
              </a:p>
            </p:txBody>
          </p:sp>
          <p:pic>
            <p:nvPicPr>
              <p:cNvPr id="28697" name="Picture 25" descr="card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9" y="2387"/>
                <a:ext cx="690" cy="72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8698" name="Text Box 26"/>
            <p:cNvSpPr txBox="1">
              <a:spLocks noChangeArrowheads="1"/>
            </p:cNvSpPr>
            <p:nvPr/>
          </p:nvSpPr>
          <p:spPr bwMode="auto">
            <a:xfrm>
              <a:off x="295" y="300"/>
              <a:ext cx="3508" cy="327"/>
            </a:xfrm>
            <a:prstGeom prst="rect">
              <a:avLst/>
            </a:prstGeom>
            <a:solidFill>
              <a:srgbClr val="FFBB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These things are made of </a:t>
              </a:r>
              <a:r>
                <a:rPr lang="en-GB" sz="2800" b="1">
                  <a:solidFill>
                    <a:srgbClr val="A5002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paper</a:t>
              </a:r>
              <a:r>
                <a:rPr lang="en-GB" sz="2800"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</a:rPr>
                <a:t>.</a:t>
              </a:r>
            </a:p>
          </p:txBody>
        </p:sp>
        <p:grpSp>
          <p:nvGrpSpPr>
            <p:cNvPr id="28700" name="Group 28"/>
            <p:cNvGrpSpPr>
              <a:grpSpLocks/>
            </p:cNvGrpSpPr>
            <p:nvPr/>
          </p:nvGrpSpPr>
          <p:grpSpPr bwMode="auto">
            <a:xfrm>
              <a:off x="204" y="830"/>
              <a:ext cx="1406" cy="638"/>
              <a:chOff x="204" y="830"/>
              <a:chExt cx="1406" cy="638"/>
            </a:xfrm>
          </p:grpSpPr>
          <p:sp>
            <p:nvSpPr>
              <p:cNvPr id="28701" name="Text Box 29"/>
              <p:cNvSpPr txBox="1">
                <a:spLocks noChangeArrowheads="1"/>
              </p:cNvSpPr>
              <p:nvPr/>
            </p:nvSpPr>
            <p:spPr bwMode="auto">
              <a:xfrm>
                <a:off x="204" y="830"/>
                <a:ext cx="493" cy="250"/>
              </a:xfrm>
              <a:prstGeom prst="rect">
                <a:avLst/>
              </a:prstGeom>
              <a:solidFill>
                <a:srgbClr val="FFBB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GB" sz="2000">
                    <a:latin typeface="Comic Sans MS" pitchFamily="66" charset="0"/>
                  </a:rPr>
                  <a:t>book</a:t>
                </a:r>
              </a:p>
            </p:txBody>
          </p:sp>
          <p:pic>
            <p:nvPicPr>
              <p:cNvPr id="28702" name="Picture 30" descr="book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1" y="845"/>
                <a:ext cx="1089" cy="62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8709" name="AutoShape 37" descr="Paper bag">
              <a:hlinkClick r:id="" action="ppaction://hlinkshowjump?jump=lastslideviewed" highlightClick="1"/>
            </p:cNvPr>
            <p:cNvSpPr>
              <a:spLocks noChangeArrowheads="1"/>
            </p:cNvSpPr>
            <p:nvPr/>
          </p:nvSpPr>
          <p:spPr bwMode="auto">
            <a:xfrm>
              <a:off x="5201" y="3744"/>
              <a:ext cx="407" cy="416"/>
            </a:xfrm>
            <a:prstGeom prst="actionButtonReturn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 advClick="0">
    <p:zoom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230</Words>
  <Application>Microsoft Office PowerPoint</Application>
  <PresentationFormat>On-screen Show (4:3)</PresentationFormat>
  <Paragraphs>125</Paragraphs>
  <Slides>13</Slides>
  <Notes>1</Notes>
  <HiddenSlides>0</HiddenSlides>
  <MMClips>6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Materials</dc:title>
  <dc:creator>BA03DBegum</dc:creator>
  <cp:lastModifiedBy>Teacher E-Solutions</cp:lastModifiedBy>
  <cp:revision>59</cp:revision>
  <dcterms:created xsi:type="dcterms:W3CDTF">2006-02-02T14:17:53Z</dcterms:created>
  <dcterms:modified xsi:type="dcterms:W3CDTF">2019-01-18T17:19:37Z</dcterms:modified>
</cp:coreProperties>
</file>