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6147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329F661-05E2-4C07-9061-0478F81A01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93357-8B29-4A88-997B-D38BEB7F84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3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B7854-F235-446A-9C54-36ECAF5E5E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38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4160E-38AF-4DE3-89E8-74F2B486F1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9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4F330B-EB72-4FAD-A964-27FAA454E7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896C9-F028-49A4-B04B-23E6686A95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4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D26E2-A68A-4D58-8A9B-FE3609B580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0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DA6AD-B278-43CF-AD3C-8817B1D0CC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4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744CC-4628-4F42-978C-58114C1D23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3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968FD-97CC-40F6-B003-3DE68FFB87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28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4209B-57E3-4C91-BC33-B0DE9E868A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6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5123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7482E1E-6DDD-4830-A141-E39C6C96AB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8600"/>
            <a:ext cx="7772400" cy="1143000"/>
          </a:xfrm>
        </p:spPr>
        <p:txBody>
          <a:bodyPr/>
          <a:lstStyle/>
          <a:p>
            <a:r>
              <a:rPr lang="en-GB" sz="6000"/>
              <a:t>Forces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905000"/>
            <a:ext cx="8458200" cy="4038600"/>
          </a:xfrm>
        </p:spPr>
        <p:txBody>
          <a:bodyPr/>
          <a:lstStyle/>
          <a:p>
            <a:pPr marL="609600" indent="-609600"/>
            <a:endParaRPr lang="en-GB"/>
          </a:p>
          <a:p>
            <a:pPr marL="609600" indent="-609600"/>
            <a:r>
              <a:rPr lang="en-GB" b="1"/>
              <a:t>Learning objectives:</a:t>
            </a:r>
          </a:p>
          <a:p>
            <a:pPr marL="609600" indent="-609600">
              <a:buFontTx/>
              <a:buNone/>
            </a:pPr>
            <a:r>
              <a:rPr lang="en-GB"/>
              <a:t>1. To know the units forces</a:t>
            </a:r>
          </a:p>
          <a:p>
            <a:pPr marL="609600" indent="-609600">
              <a:buFontTx/>
              <a:buNone/>
            </a:pPr>
            <a:r>
              <a:rPr lang="en-GB"/>
              <a:t> are measured in.</a:t>
            </a:r>
          </a:p>
          <a:p>
            <a:pPr marL="609600" indent="-609600">
              <a:buFontTx/>
              <a:buNone/>
            </a:pPr>
            <a:r>
              <a:rPr lang="en-GB"/>
              <a:t>2. To know what equipment is used to measure a force.</a:t>
            </a:r>
          </a:p>
          <a:p>
            <a:pPr marL="609600" indent="-609600">
              <a:buFontTx/>
              <a:buNone/>
            </a:pPr>
            <a:r>
              <a:rPr lang="en-GB"/>
              <a:t>3. To be able to measure the force of objects in the classroom.</a:t>
            </a:r>
          </a:p>
          <a:p>
            <a:pPr marL="609600" indent="-609600">
              <a:buFontTx/>
              <a:buNone/>
            </a:pPr>
            <a:endParaRPr lang="en-GB"/>
          </a:p>
          <a:p>
            <a:pPr marL="609600" indent="-609600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/>
              <a:t>What is a force?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7244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2800"/>
              <a:t>   Here are some ways of describing forces:</a:t>
            </a:r>
          </a:p>
          <a:p>
            <a:pPr algn="ctr">
              <a:lnSpc>
                <a:spcPct val="90000"/>
              </a:lnSpc>
            </a:pPr>
            <a:r>
              <a:rPr lang="en-GB" sz="3600" b="1"/>
              <a:t>A push</a:t>
            </a:r>
          </a:p>
          <a:p>
            <a:pPr algn="ctr">
              <a:lnSpc>
                <a:spcPct val="90000"/>
              </a:lnSpc>
            </a:pPr>
            <a:r>
              <a:rPr lang="en-GB" sz="3600" b="1"/>
              <a:t>A pull</a:t>
            </a:r>
          </a:p>
          <a:p>
            <a:pPr algn="ctr">
              <a:lnSpc>
                <a:spcPct val="90000"/>
              </a:lnSpc>
            </a:pPr>
            <a:r>
              <a:rPr lang="en-GB" sz="3600" b="1"/>
              <a:t>A stretch</a:t>
            </a:r>
          </a:p>
          <a:p>
            <a:pPr algn="ctr">
              <a:lnSpc>
                <a:spcPct val="90000"/>
              </a:lnSpc>
            </a:pPr>
            <a:r>
              <a:rPr lang="en-GB" sz="3600" b="1"/>
              <a:t>A squeeze</a:t>
            </a:r>
          </a:p>
          <a:p>
            <a:pPr algn="ctr">
              <a:lnSpc>
                <a:spcPct val="90000"/>
              </a:lnSpc>
            </a:pPr>
            <a:r>
              <a:rPr lang="en-GB" sz="3600" b="1"/>
              <a:t>A catch</a:t>
            </a:r>
          </a:p>
          <a:p>
            <a:pPr algn="ctr">
              <a:lnSpc>
                <a:spcPct val="90000"/>
              </a:lnSpc>
            </a:pPr>
            <a:r>
              <a:rPr lang="en-GB" sz="3600" b="1"/>
              <a:t>A twist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GB" sz="2400">
              <a:latin typeface="Arial" pitchFamily="34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2400">
                <a:latin typeface="Arial" pitchFamily="34" charset="0"/>
              </a:rPr>
              <a:t>We can’t see forces but we can see the </a:t>
            </a:r>
            <a:r>
              <a:rPr lang="en-GB" sz="2400" i="1">
                <a:latin typeface="Arial" pitchFamily="34" charset="0"/>
              </a:rPr>
              <a:t>effects</a:t>
            </a:r>
            <a:r>
              <a:rPr lang="en-GB" sz="2400">
                <a:latin typeface="Arial" pitchFamily="34" charset="0"/>
              </a:rPr>
              <a:t> of a force.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b="1"/>
              <a:t>Forces can make things: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sz="4000"/>
              <a:t>Speed up  </a:t>
            </a:r>
          </a:p>
          <a:p>
            <a:pPr algn="ctr"/>
            <a:r>
              <a:rPr lang="en-GB" sz="4000"/>
              <a:t>Slow down  </a:t>
            </a:r>
          </a:p>
          <a:p>
            <a:pPr algn="ctr"/>
            <a:r>
              <a:rPr lang="en-GB" sz="4000"/>
              <a:t>Change direction</a:t>
            </a:r>
          </a:p>
          <a:p>
            <a:pPr algn="ctr"/>
            <a:r>
              <a:rPr lang="en-GB" sz="4000"/>
              <a:t>Change shape</a:t>
            </a:r>
          </a:p>
        </p:txBody>
      </p:sp>
      <p:pic>
        <p:nvPicPr>
          <p:cNvPr id="1028" name="Picture 4" descr="rocke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914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rubber b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0"/>
            <a:ext cx="1543050" cy="1154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link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257800"/>
            <a:ext cx="1131888" cy="113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gum stretch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181600"/>
            <a:ext cx="1360488" cy="13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rachut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828800"/>
            <a:ext cx="1825625" cy="141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a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114800"/>
            <a:ext cx="1905000" cy="116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ki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0"/>
            <a:ext cx="2057400" cy="131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GB" sz="5400" b="1"/>
              <a:t>Measuring forces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4953000"/>
          </a:xfrm>
        </p:spPr>
        <p:txBody>
          <a:bodyPr/>
          <a:lstStyle/>
          <a:p>
            <a:pPr algn="ctr"/>
            <a:r>
              <a:rPr lang="en-GB" sz="3600"/>
              <a:t>Forces are measured in </a:t>
            </a:r>
            <a:r>
              <a:rPr lang="en-GB" sz="3600" b="1"/>
              <a:t>newtons</a:t>
            </a:r>
            <a:r>
              <a:rPr lang="en-GB" sz="3600"/>
              <a:t>.</a:t>
            </a:r>
          </a:p>
          <a:p>
            <a:pPr algn="ctr"/>
            <a:endParaRPr lang="en-GB" sz="3600"/>
          </a:p>
          <a:p>
            <a:pPr algn="ctr"/>
            <a:r>
              <a:rPr lang="en-GB" sz="3600"/>
              <a:t>We can write this as </a:t>
            </a:r>
            <a:r>
              <a:rPr lang="en-GB" sz="3600" b="1"/>
              <a:t>N</a:t>
            </a:r>
            <a:r>
              <a:rPr lang="en-GB" sz="3600"/>
              <a:t>.</a:t>
            </a:r>
          </a:p>
          <a:p>
            <a:pPr algn="ctr">
              <a:buFont typeface="Wingdings" pitchFamily="2" charset="2"/>
              <a:buNone/>
            </a:pPr>
            <a:endParaRPr lang="en-GB" sz="3600"/>
          </a:p>
          <a:p>
            <a:pPr algn="ctr"/>
            <a:r>
              <a:rPr lang="en-GB" sz="3600"/>
              <a:t>We use a </a:t>
            </a:r>
            <a:r>
              <a:rPr lang="en-GB" sz="3600" b="1"/>
              <a:t>Newton meter</a:t>
            </a:r>
            <a:r>
              <a:rPr lang="en-GB" sz="3600"/>
              <a:t> to measure forces.</a:t>
            </a:r>
          </a:p>
          <a:p>
            <a:pPr algn="ctr">
              <a:buFont typeface="Wingdings" pitchFamily="2" charset="2"/>
              <a:buNone/>
            </a:pPr>
            <a:r>
              <a:rPr lang="en-GB" sz="2400"/>
              <a:t>It is sometimes called a </a:t>
            </a:r>
            <a:r>
              <a:rPr lang="en-GB" sz="2400" i="1"/>
              <a:t>force meter</a:t>
            </a:r>
            <a:r>
              <a:rPr lang="en-GB" sz="2400"/>
              <a:t>.</a:t>
            </a:r>
          </a:p>
        </p:txBody>
      </p:sp>
      <p:pic>
        <p:nvPicPr>
          <p:cNvPr id="9220" name="Picture 4" descr="newton me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181600"/>
            <a:ext cx="1714500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newtonmet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11969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newton meter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181600"/>
            <a:ext cx="1600200" cy="127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Have a look at the Newton meter: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8458200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4000" b="1"/>
              <a:t>What do you notice about this instrument that measures forces?</a:t>
            </a:r>
          </a:p>
          <a:p>
            <a:pPr>
              <a:lnSpc>
                <a:spcPct val="90000"/>
              </a:lnSpc>
            </a:pPr>
            <a:endParaRPr lang="en-GB" sz="4000" b="1"/>
          </a:p>
          <a:p>
            <a:pPr>
              <a:lnSpc>
                <a:spcPct val="90000"/>
              </a:lnSpc>
            </a:pPr>
            <a:r>
              <a:rPr lang="en-GB" sz="4000" b="1"/>
              <a:t>What objects would this instrument not be able to measure the force of and why?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Today</a:t>
            </a:r>
            <a:r>
              <a:rPr lang="en-GB">
                <a:latin typeface="Times New Roman"/>
              </a:rPr>
              <a:t>’</a:t>
            </a:r>
            <a:r>
              <a:rPr lang="en-GB"/>
              <a:t>s tasks: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572000"/>
          </a:xfrm>
        </p:spPr>
        <p:txBody>
          <a:bodyPr/>
          <a:lstStyle/>
          <a:p>
            <a:r>
              <a:rPr lang="en-GB"/>
              <a:t>You are going to complete worksheet 1.</a:t>
            </a:r>
          </a:p>
          <a:p>
            <a:endParaRPr lang="en-GB"/>
          </a:p>
          <a:p>
            <a:r>
              <a:rPr lang="en-GB"/>
              <a:t>You are going to work in groups and measure the force of different objects in the classroom using a Newton meter. You will record your findings in a table.</a:t>
            </a:r>
          </a:p>
          <a:p>
            <a:pPr>
              <a:buFont typeface="Wingdings" pitchFamily="2" charset="2"/>
              <a:buNone/>
            </a:pPr>
            <a:r>
              <a:rPr lang="en-GB"/>
              <a:t>       </a:t>
            </a:r>
          </a:p>
          <a:p>
            <a:pPr>
              <a:buFont typeface="Wingdings" pitchFamily="2" charset="2"/>
              <a:buNone/>
            </a:pPr>
            <a:r>
              <a:rPr lang="en-GB"/>
              <a:t>         We will then discuss our findings.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did we find out?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 algn="ctr"/>
            <a:r>
              <a:rPr lang="en-GB"/>
              <a:t>What object had the biggest force?</a:t>
            </a:r>
          </a:p>
          <a:p>
            <a:pPr algn="ctr"/>
            <a:r>
              <a:rPr lang="en-GB"/>
              <a:t>What object had the smallest force?</a:t>
            </a:r>
          </a:p>
          <a:p>
            <a:pPr algn="ctr"/>
            <a:endParaRPr lang="en-GB"/>
          </a:p>
          <a:p>
            <a:pPr algn="ctr"/>
            <a:r>
              <a:rPr lang="en-GB" u="sng"/>
              <a:t>Challenge</a:t>
            </a:r>
            <a:r>
              <a:rPr lang="en-GB"/>
              <a:t>: can you find an object that has a force of exactly 3 N?</a:t>
            </a:r>
          </a:p>
          <a:p>
            <a:pPr algn="ctr"/>
            <a:r>
              <a:rPr lang="en-GB"/>
              <a:t>Which object has a force greater than 5 N?</a:t>
            </a:r>
          </a:p>
          <a:p>
            <a:pPr algn="ctr"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GB" sz="4800" b="1"/>
              <a:t>Quick quiz!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534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3600"/>
              <a:t>1. What is a force?</a:t>
            </a:r>
          </a:p>
          <a:p>
            <a:pPr>
              <a:lnSpc>
                <a:spcPct val="90000"/>
              </a:lnSpc>
            </a:pPr>
            <a:r>
              <a:rPr lang="en-GB" sz="3600"/>
              <a:t>2. Can you see forces?</a:t>
            </a:r>
          </a:p>
          <a:p>
            <a:pPr>
              <a:lnSpc>
                <a:spcPct val="90000"/>
              </a:lnSpc>
            </a:pPr>
            <a:r>
              <a:rPr lang="en-GB" sz="3600"/>
              <a:t>3. Can you name any effects that forces have?</a:t>
            </a:r>
          </a:p>
          <a:p>
            <a:pPr>
              <a:lnSpc>
                <a:spcPct val="90000"/>
              </a:lnSpc>
            </a:pPr>
            <a:r>
              <a:rPr lang="en-GB" sz="3600"/>
              <a:t>4. What units do we measure forces in?</a:t>
            </a:r>
          </a:p>
          <a:p>
            <a:pPr>
              <a:lnSpc>
                <a:spcPct val="90000"/>
              </a:lnSpc>
            </a:pPr>
            <a:r>
              <a:rPr lang="en-GB" sz="3600"/>
              <a:t>5. What instrument do we use to measure force?</a:t>
            </a:r>
          </a:p>
          <a:p>
            <a:pPr>
              <a:lnSpc>
                <a:spcPct val="90000"/>
              </a:lnSpc>
            </a:pPr>
            <a:r>
              <a:rPr lang="en-GB" sz="3600"/>
              <a:t>6. What is this instrument also known as?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18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2800"/>
              <a:t>How did you score??!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87</TotalTime>
  <Words>325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Times New Roman</vt:lpstr>
      <vt:lpstr>Arial</vt:lpstr>
      <vt:lpstr>Wingdings</vt:lpstr>
      <vt:lpstr>Soaring</vt:lpstr>
      <vt:lpstr>Forces</vt:lpstr>
      <vt:lpstr>What is a force?</vt:lpstr>
      <vt:lpstr>Forces can make things:</vt:lpstr>
      <vt:lpstr>Measuring forces</vt:lpstr>
      <vt:lpstr>Have a look at the Newton meter:</vt:lpstr>
      <vt:lpstr>Today’s tasks:</vt:lpstr>
      <vt:lpstr>What did we find out?</vt:lpstr>
      <vt:lpstr>Quick quiz!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Forces</dc:title>
  <dc:creator> </dc:creator>
  <cp:lastModifiedBy>Teacher E-Solutions</cp:lastModifiedBy>
  <cp:revision>9</cp:revision>
  <dcterms:created xsi:type="dcterms:W3CDTF">2006-06-04T15:49:36Z</dcterms:created>
  <dcterms:modified xsi:type="dcterms:W3CDTF">2019-01-18T17:19:47Z</dcterms:modified>
</cp:coreProperties>
</file>