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2" r:id="rId2"/>
    <p:sldId id="256" r:id="rId3"/>
    <p:sldId id="266" r:id="rId4"/>
    <p:sldId id="267" r:id="rId5"/>
    <p:sldId id="264" r:id="rId6"/>
    <p:sldId id="263" r:id="rId7"/>
    <p:sldId id="268" r:id="rId8"/>
    <p:sldId id="269" r:id="rId9"/>
  </p:sldIdLst>
  <p:sldSz cx="9144000" cy="6858000" type="screen4x3"/>
  <p:notesSz cx="6858000" cy="96377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00CC"/>
    <a:srgbClr val="996600"/>
    <a:srgbClr val="CC0099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83" autoAdjust="0"/>
  </p:normalViewPr>
  <p:slideViewPr>
    <p:cSldViewPr>
      <p:cViewPr varScale="1">
        <p:scale>
          <a:sx n="42" d="100"/>
          <a:sy n="42" d="100"/>
        </p:scale>
        <p:origin x="-6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53525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153525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B963F9-B492-421F-9403-FF7A7F5011F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949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89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019175" y="722313"/>
            <a:ext cx="4819650" cy="3614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578350"/>
            <a:ext cx="5486400" cy="433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53525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153525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DE665E6-D63C-453F-81BA-DCBB7DDFDC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3049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B1CD9B-AE9D-4B75-8162-DB3FF96AAB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432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E2AB7-B6E7-425A-AD6F-4F84B49CD8A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652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CA1AF0-217A-4BD9-AF78-AEB5FC481C8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763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69715B0-743C-4401-9365-39E930B841E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014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619478A-F5CE-4D03-8D2B-0B666972073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129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CE0FE1-F120-4962-975A-9C53E8E0471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000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0D926-0A29-46C2-AB5F-1AA63D432A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110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434B9-20A7-4902-8F62-AE6C0FF5379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256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DB3F8-BC58-4E87-BB4D-808B43BE77E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852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7AF38C-1322-4872-A5F0-1D1AEB4935F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19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4222B-686F-413E-BEA2-EF217CD4141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826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D9F7A-B790-46A5-9F97-1824A75D6FA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99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C25A3-B63C-4AAF-8C4C-78D903D821F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762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5DE9DA1-D730-4B2B-9D59-5DCD9499DDD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4" name="Rectangle 18"/>
          <p:cNvSpPr>
            <a:spLocks noGrp="1" noChangeArrowheads="1"/>
          </p:cNvSpPr>
          <p:nvPr>
            <p:ph type="title" sz="quarter"/>
          </p:nvPr>
        </p:nvSpPr>
        <p:spPr>
          <a:xfrm>
            <a:off x="468313" y="2708275"/>
            <a:ext cx="8229600" cy="1143000"/>
          </a:xfrm>
        </p:spPr>
        <p:txBody>
          <a:bodyPr/>
          <a:lstStyle/>
          <a:p>
            <a:r>
              <a:rPr lang="en-GB">
                <a:latin typeface="Comic Sans MS" pitchFamily="66" charset="0"/>
              </a:rPr>
              <a:t>Session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04813"/>
            <a:ext cx="7772400" cy="1470025"/>
          </a:xfrm>
        </p:spPr>
        <p:txBody>
          <a:bodyPr/>
          <a:lstStyle/>
          <a:p>
            <a:pPr algn="l"/>
            <a:r>
              <a:rPr lang="en-GB">
                <a:latin typeface="Comic Sans MS" pitchFamily="66" charset="0"/>
              </a:rPr>
              <a:t>Learning Objectives</a:t>
            </a:r>
            <a:br>
              <a:rPr lang="en-GB">
                <a:latin typeface="Comic Sans MS" pitchFamily="66" charset="0"/>
              </a:rPr>
            </a:br>
            <a:r>
              <a:rPr lang="en-GB" sz="2400" u="sng">
                <a:latin typeface="Comic Sans MS" pitchFamily="66" charset="0"/>
              </a:rPr>
              <a:t>Today I am Learning…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95288" y="1916113"/>
            <a:ext cx="6591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400">
                <a:latin typeface="Comic Sans MS" pitchFamily="66" charset="0"/>
              </a:rPr>
              <a:t>To ask questions about medicines and health</a:t>
            </a: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395288" y="2636838"/>
            <a:ext cx="83756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400">
                <a:latin typeface="Comic Sans MS" pitchFamily="66" charset="0"/>
              </a:rPr>
              <a:t>That sometimes we take medicines when we get ill, these</a:t>
            </a:r>
          </a:p>
          <a:p>
            <a:r>
              <a:rPr lang="en-GB" sz="2400">
                <a:latin typeface="Comic Sans MS" pitchFamily="66" charset="0"/>
              </a:rPr>
              <a:t>  help us to get better</a:t>
            </a: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395288" y="3716338"/>
            <a:ext cx="51117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400">
                <a:latin typeface="Comic Sans MS" pitchFamily="66" charset="0"/>
              </a:rPr>
              <a:t>That some people need medicines </a:t>
            </a:r>
          </a:p>
          <a:p>
            <a:r>
              <a:rPr lang="en-GB" sz="2400">
                <a:latin typeface="Comic Sans MS" pitchFamily="66" charset="0"/>
              </a:rPr>
              <a:t>  to keep them alive and healthy</a:t>
            </a: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395288" y="4797425"/>
            <a:ext cx="52038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400">
                <a:latin typeface="Comic Sans MS" pitchFamily="66" charset="0"/>
              </a:rPr>
              <a:t>That medicines are useful but are </a:t>
            </a:r>
          </a:p>
          <a:p>
            <a:r>
              <a:rPr lang="en-GB" sz="2400">
                <a:latin typeface="Comic Sans MS" pitchFamily="66" charset="0"/>
              </a:rPr>
              <a:t>  drugs not foods, and can be </a:t>
            </a:r>
          </a:p>
          <a:p>
            <a:r>
              <a:rPr lang="en-GB" sz="2400">
                <a:latin typeface="Comic Sans MS" pitchFamily="66" charset="0"/>
              </a:rPr>
              <a:t>  dangerous</a:t>
            </a:r>
          </a:p>
        </p:txBody>
      </p:sp>
      <p:pic>
        <p:nvPicPr>
          <p:cNvPr id="2070" name="Picture 22" descr="MPj040897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644900"/>
            <a:ext cx="2627312" cy="262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  <p:bldP spid="2066" grpId="0"/>
      <p:bldP spid="2067" grpId="0"/>
      <p:bldP spid="20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04813"/>
            <a:ext cx="7772400" cy="1470025"/>
          </a:xfrm>
        </p:spPr>
        <p:txBody>
          <a:bodyPr/>
          <a:lstStyle/>
          <a:p>
            <a:pPr algn="l"/>
            <a:r>
              <a:rPr lang="en-GB">
                <a:latin typeface="Comic Sans MS" pitchFamily="66" charset="0"/>
              </a:rPr>
              <a:t>Success Criteria</a:t>
            </a:r>
            <a:br>
              <a:rPr lang="en-GB">
                <a:latin typeface="Comic Sans MS" pitchFamily="66" charset="0"/>
              </a:rPr>
            </a:br>
            <a:r>
              <a:rPr lang="en-GB" sz="2400" u="sng">
                <a:latin typeface="Comic Sans MS" pitchFamily="66" charset="0"/>
              </a:rPr>
              <a:t>I need to…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44675"/>
            <a:ext cx="6400800" cy="3794125"/>
          </a:xfrm>
        </p:spPr>
        <p:txBody>
          <a:bodyPr/>
          <a:lstStyle/>
          <a:p>
            <a:pPr algn="l"/>
            <a:endParaRPr lang="en-GB" u="sng">
              <a:latin typeface="Comic Sans MS" pitchFamily="66" charset="0"/>
            </a:endParaRPr>
          </a:p>
          <a:p>
            <a:pPr algn="l">
              <a:buFontTx/>
              <a:buChar char="•"/>
            </a:pPr>
            <a:endParaRPr lang="en-GB">
              <a:latin typeface="Comic Sans MS" pitchFamily="66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468313" y="2565400"/>
            <a:ext cx="7300912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sz="2400">
                <a:latin typeface="Comic Sans MS" pitchFamily="66" charset="0"/>
              </a:rPr>
              <a:t>Think of a question about health to ask the nurse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468313" y="3573463"/>
            <a:ext cx="5322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400">
                <a:latin typeface="Comic Sans MS" pitchFamily="66" charset="0"/>
              </a:rPr>
              <a:t>Talk about the dangers of medicine</a:t>
            </a:r>
          </a:p>
        </p:txBody>
      </p:sp>
      <p:pic>
        <p:nvPicPr>
          <p:cNvPr id="27655" name="Picture 7" descr="ti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71"/>
          <a:stretch>
            <a:fillRect/>
          </a:stretch>
        </p:blipFill>
        <p:spPr bwMode="auto">
          <a:xfrm>
            <a:off x="5724525" y="3860800"/>
            <a:ext cx="28575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323850" y="404813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A visit to the doctor or nurse</a:t>
            </a:r>
            <a:endParaRPr lang="en-GB" sz="2400" u="sng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43013" name="Picture 5" descr="MPj04097700000[1]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773238"/>
            <a:ext cx="4038600" cy="26876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4716463" y="1989138"/>
            <a:ext cx="38877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sz="2400">
                <a:latin typeface="Comic Sans MS" pitchFamily="66" charset="0"/>
              </a:rPr>
              <a:t>When have you been to see the doctor or nurse?</a:t>
            </a:r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4716463" y="2852738"/>
            <a:ext cx="38877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sz="2400">
                <a:latin typeface="Comic Sans MS" pitchFamily="66" charset="0"/>
              </a:rPr>
              <a:t>What happened when you were there?</a:t>
            </a:r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4716463" y="3716338"/>
            <a:ext cx="38877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sz="2400">
                <a:latin typeface="Comic Sans MS" pitchFamily="66" charset="0"/>
              </a:rPr>
              <a:t>How did they make you get better?</a:t>
            </a:r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395288" y="4652963"/>
            <a:ext cx="8208962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sz="2400">
                <a:latin typeface="Comic Sans MS" pitchFamily="66" charset="0"/>
              </a:rPr>
              <a:t>If you could ask the nurse a question about her work, what would it be?</a:t>
            </a:r>
          </a:p>
        </p:txBody>
      </p:sp>
      <p:sp>
        <p:nvSpPr>
          <p:cNvPr id="43023" name="Rectangle 15"/>
          <p:cNvSpPr>
            <a:spLocks noChangeArrowheads="1"/>
          </p:cNvSpPr>
          <p:nvPr/>
        </p:nvSpPr>
        <p:spPr bwMode="auto">
          <a:xfrm>
            <a:off x="395288" y="5445125"/>
            <a:ext cx="8208962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sz="2400">
                <a:solidFill>
                  <a:srgbClr val="FF0000"/>
                </a:solidFill>
                <a:latin typeface="Comic Sans MS" pitchFamily="66" charset="0"/>
              </a:rPr>
              <a:t>What?</a:t>
            </a:r>
            <a:r>
              <a:rPr lang="en-GB" sz="2400">
                <a:latin typeface="Comic Sans MS" pitchFamily="66" charset="0"/>
              </a:rPr>
              <a:t>  </a:t>
            </a:r>
            <a:r>
              <a:rPr lang="en-GB" sz="2400">
                <a:solidFill>
                  <a:schemeClr val="hlink"/>
                </a:solidFill>
                <a:latin typeface="Comic Sans MS" pitchFamily="66" charset="0"/>
              </a:rPr>
              <a:t>Why?</a:t>
            </a:r>
            <a:r>
              <a:rPr lang="en-GB" sz="2400">
                <a:latin typeface="Comic Sans MS" pitchFamily="66" charset="0"/>
              </a:rPr>
              <a:t>  </a:t>
            </a:r>
            <a:r>
              <a:rPr lang="en-GB" sz="2400">
                <a:solidFill>
                  <a:srgbClr val="008000"/>
                </a:solidFill>
                <a:latin typeface="Comic Sans MS" pitchFamily="66" charset="0"/>
              </a:rPr>
              <a:t>Which?</a:t>
            </a:r>
            <a:r>
              <a:rPr lang="en-GB" sz="2400">
                <a:latin typeface="Comic Sans MS" pitchFamily="66" charset="0"/>
              </a:rPr>
              <a:t>  </a:t>
            </a:r>
            <a:r>
              <a:rPr lang="en-GB" sz="2400">
                <a:solidFill>
                  <a:srgbClr val="CC0099"/>
                </a:solidFill>
                <a:latin typeface="Comic Sans MS" pitchFamily="66" charset="0"/>
              </a:rPr>
              <a:t>Where?</a:t>
            </a:r>
            <a:r>
              <a:rPr lang="en-GB" sz="2400">
                <a:latin typeface="Comic Sans MS" pitchFamily="66" charset="0"/>
              </a:rPr>
              <a:t>  </a:t>
            </a:r>
            <a:r>
              <a:rPr lang="en-GB" sz="2400">
                <a:solidFill>
                  <a:srgbClr val="996600"/>
                </a:solidFill>
                <a:latin typeface="Comic Sans MS" pitchFamily="66" charset="0"/>
              </a:rPr>
              <a:t>When?</a:t>
            </a:r>
            <a:r>
              <a:rPr lang="en-GB" sz="2400">
                <a:latin typeface="Comic Sans MS" pitchFamily="66" charset="0"/>
              </a:rPr>
              <a:t>  </a:t>
            </a:r>
            <a:r>
              <a:rPr lang="en-GB" sz="2400">
                <a:solidFill>
                  <a:srgbClr val="0000CC"/>
                </a:solidFill>
                <a:latin typeface="Comic Sans MS" pitchFamily="66" charset="0"/>
              </a:rPr>
              <a:t>Who?</a:t>
            </a:r>
            <a:r>
              <a:rPr lang="en-GB" sz="2400">
                <a:latin typeface="Comic Sans MS" pitchFamily="66" charset="0"/>
              </a:rPr>
              <a:t>  </a:t>
            </a:r>
            <a:r>
              <a:rPr lang="en-GB" sz="2400">
                <a:solidFill>
                  <a:srgbClr val="FF9900"/>
                </a:solidFill>
                <a:latin typeface="Comic Sans MS" pitchFamily="66" charset="0"/>
              </a:rPr>
              <a:t>How?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9" grpId="0"/>
      <p:bldP spid="43020" grpId="0"/>
      <p:bldP spid="43021" grpId="0"/>
      <p:bldP spid="43022" grpId="0"/>
      <p:bldP spid="43023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68313" y="2708275"/>
            <a:ext cx="8229600" cy="1143000"/>
          </a:xfrm>
        </p:spPr>
        <p:txBody>
          <a:bodyPr/>
          <a:lstStyle/>
          <a:p>
            <a:r>
              <a:rPr lang="en-GB">
                <a:latin typeface="Comic Sans MS" pitchFamily="66" charset="0"/>
              </a:rPr>
              <a:t>Session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04813"/>
            <a:ext cx="7772400" cy="1470025"/>
          </a:xfrm>
        </p:spPr>
        <p:txBody>
          <a:bodyPr/>
          <a:lstStyle/>
          <a:p>
            <a:pPr algn="l"/>
            <a:r>
              <a:rPr lang="en-GB">
                <a:latin typeface="Comic Sans MS" pitchFamily="66" charset="0"/>
              </a:rPr>
              <a:t>Learning Objectives</a:t>
            </a:r>
            <a:br>
              <a:rPr lang="en-GB">
                <a:latin typeface="Comic Sans MS" pitchFamily="66" charset="0"/>
              </a:rPr>
            </a:br>
            <a:r>
              <a:rPr lang="en-GB" sz="2400" u="sng">
                <a:latin typeface="Comic Sans MS" pitchFamily="66" charset="0"/>
              </a:rPr>
              <a:t>Today I am Learning…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95288" y="2060575"/>
            <a:ext cx="84851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sz="2400">
                <a:latin typeface="Comic Sans MS" pitchFamily="66" charset="0"/>
              </a:rPr>
              <a:t>That medicines can be dangerous if we take them without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sz="2400">
                <a:latin typeface="Comic Sans MS" pitchFamily="66" charset="0"/>
              </a:rPr>
              <a:t>  asking our parents or a doctor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95288" y="3213100"/>
            <a:ext cx="42132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400">
                <a:latin typeface="Comic Sans MS" pitchFamily="66" charset="0"/>
              </a:rPr>
              <a:t>To know why medicines are </a:t>
            </a:r>
          </a:p>
          <a:p>
            <a:r>
              <a:rPr lang="en-GB" sz="2400">
                <a:latin typeface="Comic Sans MS" pitchFamily="66" charset="0"/>
              </a:rPr>
              <a:t>  dangerous and how we can</a:t>
            </a:r>
          </a:p>
          <a:p>
            <a:r>
              <a:rPr lang="en-GB" sz="2400">
                <a:latin typeface="Comic Sans MS" pitchFamily="66" charset="0"/>
              </a:rPr>
              <a:t>  stop them being so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68313" y="4724400"/>
            <a:ext cx="33162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400">
                <a:latin typeface="Comic Sans MS" pitchFamily="66" charset="0"/>
              </a:rPr>
              <a:t>To talk about how to </a:t>
            </a:r>
          </a:p>
          <a:p>
            <a:r>
              <a:rPr lang="en-GB" sz="2400">
                <a:latin typeface="Comic Sans MS" pitchFamily="66" charset="0"/>
              </a:rPr>
              <a:t>  use medicines safely</a:t>
            </a:r>
          </a:p>
        </p:txBody>
      </p:sp>
      <p:pic>
        <p:nvPicPr>
          <p:cNvPr id="24588" name="Picture 12" descr="MPj0398845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95" r="32852"/>
          <a:stretch>
            <a:fillRect/>
          </a:stretch>
        </p:blipFill>
        <p:spPr bwMode="auto">
          <a:xfrm>
            <a:off x="5724525" y="2492375"/>
            <a:ext cx="2495550" cy="374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2" grpId="0"/>
      <p:bldP spid="2458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04813"/>
            <a:ext cx="7772400" cy="1470025"/>
          </a:xfrm>
        </p:spPr>
        <p:txBody>
          <a:bodyPr/>
          <a:lstStyle/>
          <a:p>
            <a:pPr algn="l"/>
            <a:r>
              <a:rPr lang="en-GB">
                <a:latin typeface="Comic Sans MS" pitchFamily="66" charset="0"/>
              </a:rPr>
              <a:t>Success Criteria</a:t>
            </a:r>
            <a:br>
              <a:rPr lang="en-GB">
                <a:latin typeface="Comic Sans MS" pitchFamily="66" charset="0"/>
              </a:rPr>
            </a:br>
            <a:r>
              <a:rPr lang="en-GB" sz="2400" u="sng">
                <a:latin typeface="Comic Sans MS" pitchFamily="66" charset="0"/>
              </a:rPr>
              <a:t>I need to…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44675"/>
            <a:ext cx="6400800" cy="3794125"/>
          </a:xfrm>
        </p:spPr>
        <p:txBody>
          <a:bodyPr/>
          <a:lstStyle/>
          <a:p>
            <a:pPr algn="l"/>
            <a:endParaRPr lang="en-GB" u="sng">
              <a:latin typeface="Comic Sans MS" pitchFamily="66" charset="0"/>
            </a:endParaRPr>
          </a:p>
          <a:p>
            <a:pPr algn="l">
              <a:buFontTx/>
              <a:buChar char="•"/>
            </a:pPr>
            <a:endParaRPr lang="en-GB">
              <a:latin typeface="Comic Sans MS" pitchFamily="66" charset="0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468313" y="2565400"/>
            <a:ext cx="8128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sz="2400">
                <a:latin typeface="Comic Sans MS" pitchFamily="66" charset="0"/>
              </a:rPr>
              <a:t>Explain why it is important only to take medicines when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sz="2400">
                <a:latin typeface="Comic Sans MS" pitchFamily="66" charset="0"/>
              </a:rPr>
              <a:t>  a proper adult tells us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468313" y="3573463"/>
            <a:ext cx="7696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400">
                <a:latin typeface="Comic Sans MS" pitchFamily="66" charset="0"/>
              </a:rPr>
              <a:t>Explain why we should not eat things unless we know</a:t>
            </a:r>
          </a:p>
          <a:p>
            <a:r>
              <a:rPr lang="en-GB" sz="2400">
                <a:latin typeface="Comic Sans MS" pitchFamily="66" charset="0"/>
              </a:rPr>
              <a:t>  what they are</a:t>
            </a:r>
          </a:p>
        </p:txBody>
      </p:sp>
      <p:pic>
        <p:nvPicPr>
          <p:cNvPr id="46086" name="Picture 6" descr="ti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71"/>
          <a:stretch>
            <a:fillRect/>
          </a:stretch>
        </p:blipFill>
        <p:spPr bwMode="auto">
          <a:xfrm>
            <a:off x="5724525" y="3860800"/>
            <a:ext cx="28575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/>
      <p:bldP spid="4608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323850" y="404813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Activity</a:t>
            </a:r>
            <a:endParaRPr lang="en-GB" sz="2400" u="sng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395288" y="1773238"/>
            <a:ext cx="82089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sz="2400">
                <a:latin typeface="Comic Sans MS" pitchFamily="66" charset="0"/>
              </a:rPr>
              <a:t>Look at some packaging. Is it for food or sweets?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sz="2400">
                <a:latin typeface="Comic Sans MS" pitchFamily="66" charset="0"/>
              </a:rPr>
              <a:t>Sort it into two piles: </a:t>
            </a:r>
            <a:r>
              <a:rPr lang="en-GB" sz="2400">
                <a:solidFill>
                  <a:srgbClr val="FF0000"/>
                </a:solidFill>
                <a:latin typeface="Comic Sans MS" pitchFamily="66" charset="0"/>
              </a:rPr>
              <a:t>dangerous</a:t>
            </a:r>
            <a:r>
              <a:rPr lang="en-GB" sz="2400">
                <a:latin typeface="Comic Sans MS" pitchFamily="66" charset="0"/>
              </a:rPr>
              <a:t> and </a:t>
            </a:r>
            <a:r>
              <a:rPr lang="en-GB" sz="2400">
                <a:solidFill>
                  <a:srgbClr val="008000"/>
                </a:solidFill>
                <a:latin typeface="Comic Sans MS" pitchFamily="66" charset="0"/>
              </a:rPr>
              <a:t>not dangerous</a:t>
            </a:r>
            <a:r>
              <a:rPr lang="en-GB" sz="2400">
                <a:latin typeface="Comic Sans MS" pitchFamily="66" charset="0"/>
              </a:rPr>
              <a:t>.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395288" y="2781300"/>
            <a:ext cx="82089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sz="2400">
                <a:latin typeface="Comic Sans MS" pitchFamily="66" charset="0"/>
              </a:rPr>
              <a:t>Make a collage to show how packaging tells us when it is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sz="2400">
                <a:latin typeface="Comic Sans MS" pitchFamily="66" charset="0"/>
              </a:rPr>
              <a:t>dangerous.</a:t>
            </a: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395288" y="3933825"/>
            <a:ext cx="8208962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sz="2400">
                <a:latin typeface="Comic Sans MS" pitchFamily="66" charset="0"/>
              </a:rPr>
              <a:t>Remember to add a </a:t>
            </a:r>
            <a:r>
              <a:rPr lang="en-GB" sz="2400">
                <a:latin typeface="Engravers MT" pitchFamily="18" charset="0"/>
              </a:rPr>
              <a:t>HEADING</a:t>
            </a:r>
            <a:r>
              <a:rPr lang="en-GB" sz="2400">
                <a:latin typeface="Comic Sans MS" pitchFamily="66" charset="0"/>
              </a:rPr>
              <a:t> to your collage.</a:t>
            </a:r>
          </a:p>
        </p:txBody>
      </p:sp>
      <p:pic>
        <p:nvPicPr>
          <p:cNvPr id="47112" name="Picture 8" descr="MCj03839500000[1]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19475" y="4437063"/>
            <a:ext cx="1584325" cy="1857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/>
      <p:bldP spid="47110" grpId="0"/>
      <p:bldP spid="4711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263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Comic Sans MS</vt:lpstr>
      <vt:lpstr>Engravers MT</vt:lpstr>
      <vt:lpstr>Default Design</vt:lpstr>
      <vt:lpstr>Session 1</vt:lpstr>
      <vt:lpstr>Learning Objectives Today I am Learning…</vt:lpstr>
      <vt:lpstr>Success Criteria I need to…</vt:lpstr>
      <vt:lpstr>PowerPoint Presentation</vt:lpstr>
      <vt:lpstr>Session 2</vt:lpstr>
      <vt:lpstr>Learning Objectives Today I am Learning…</vt:lpstr>
      <vt:lpstr>Success Criteria I need to…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Objectives Today I am Learning…</dc:title>
  <dc:creator>Kathryn</dc:creator>
  <cp:lastModifiedBy>Teacher E-Solutions</cp:lastModifiedBy>
  <cp:revision>12</cp:revision>
  <dcterms:created xsi:type="dcterms:W3CDTF">2007-02-07T17:07:27Z</dcterms:created>
  <dcterms:modified xsi:type="dcterms:W3CDTF">2019-01-18T17:19:49Z</dcterms:modified>
</cp:coreProperties>
</file>