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60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337C0F1-CAE4-4E92-A645-58A94B56FFF2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43AD4A3-D8EE-4A3C-B597-29DF179B4E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575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11AA98-C991-410F-AC49-55FBA4EC7315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B8E16E-09E0-4A51-A16C-5B4E0A2AF1F0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2CED6B3-45A6-4D2D-B33B-1B2F96689EF2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320732-3739-4353-A885-1F4681FC48BD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B805B-7636-409C-8E76-072F6D3F0A27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FF90A-B5A5-47F6-B021-F9B7379AE2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336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9BF28-B023-4E37-A14E-0673CB11FC68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DE391-F5AB-455A-B081-3349FCACFF6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627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EBD02-4664-4687-B1E0-38F7A14F1F29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FF6C6-3633-4913-8CBF-DC4FC0D2C4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068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8F117-E159-4660-A640-83A980153B7F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60CAB-3FD8-4A8B-9E72-AF0AEF54D1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212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8912E-EDFD-4F9A-8B66-045347A74F35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AAB1C-11E3-4B9F-B934-70A2C57E77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712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D9095-5384-449E-A988-F52CD4800EE7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5D811-1518-4C8E-834E-0AEEF50585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59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9F91C-3047-4FD3-A7C1-813C0DC96FFE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FF868-2976-4781-88A3-BF1BFF4FD0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166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707E4-A5B2-4ECE-88DB-048EAF025E93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06151-E5DF-4A00-8D1A-2C548EFAA1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424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09B45-D023-47F5-895D-69EDB7E11399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2141A-3172-4C02-9210-1332D1FC6D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360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88AEC-7A6C-406F-BE4C-0877AB6A57E1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ABFD-A158-4351-AA34-F5D9FDF1D0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80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5F4AF-420D-45EE-ACC4-B0D5586456E9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6AFBB-A7AB-4FDC-9CC0-52C18C2743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896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DA8A1B1-D8DC-4352-BED6-9D3DC5EC6910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EC97ACF-3B5F-4619-9624-2A18DDA18D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30000">
              <a:srgbClr val="66008F"/>
            </a:gs>
            <a:gs pos="64999">
              <a:schemeClr val="accent4">
                <a:lumMod val="60000"/>
                <a:lumOff val="40000"/>
              </a:schemeClr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8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Melting and Freezing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GB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30000">
              <a:srgbClr val="66008F"/>
            </a:gs>
            <a:gs pos="64999">
              <a:schemeClr val="accent4">
                <a:lumMod val="60000"/>
                <a:lumOff val="40000"/>
              </a:schemeClr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3"/>
          <p:cNvSpPr txBox="1">
            <a:spLocks noChangeArrowheads="1"/>
          </p:cNvSpPr>
          <p:nvPr/>
        </p:nvSpPr>
        <p:spPr bwMode="auto">
          <a:xfrm>
            <a:off x="357188" y="5786438"/>
            <a:ext cx="250031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6000">
                <a:latin typeface="Calibri" pitchFamily="34" charset="0"/>
              </a:rPr>
              <a:t>Hot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285750" y="285750"/>
            <a:ext cx="15716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5400">
                <a:latin typeface="Calibri" pitchFamily="34" charset="0"/>
              </a:rPr>
              <a:t>Cold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563" y="285750"/>
            <a:ext cx="2433637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2286000"/>
            <a:ext cx="200025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http://static.howstuffworks.com/gif/steam-dishwasher-6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5" y="4572000"/>
            <a:ext cx="2786063" cy="185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2357438"/>
            <a:ext cx="200025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Bent Arrow 10"/>
          <p:cNvSpPr/>
          <p:nvPr/>
        </p:nvSpPr>
        <p:spPr>
          <a:xfrm>
            <a:off x="1857375" y="1214438"/>
            <a:ext cx="814388" cy="868362"/>
          </a:xfrm>
          <a:prstGeom prst="ben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Bent Arrow 12"/>
          <p:cNvSpPr/>
          <p:nvPr/>
        </p:nvSpPr>
        <p:spPr>
          <a:xfrm rot="16200000">
            <a:off x="1812925" y="4759326"/>
            <a:ext cx="814387" cy="868362"/>
          </a:xfrm>
          <a:prstGeom prst="ben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Bent Arrow 13"/>
          <p:cNvSpPr/>
          <p:nvPr/>
        </p:nvSpPr>
        <p:spPr>
          <a:xfrm rot="5400000">
            <a:off x="6599238" y="1187450"/>
            <a:ext cx="814387" cy="868363"/>
          </a:xfrm>
          <a:prstGeom prst="ben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5" name="Bent Arrow 14"/>
          <p:cNvSpPr/>
          <p:nvPr/>
        </p:nvSpPr>
        <p:spPr>
          <a:xfrm rot="10800000">
            <a:off x="6500813" y="4857750"/>
            <a:ext cx="814387" cy="868363"/>
          </a:xfrm>
          <a:prstGeom prst="ben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30000">
              <a:srgbClr val="66008F"/>
            </a:gs>
            <a:gs pos="64999">
              <a:schemeClr val="accent4">
                <a:lumMod val="60000"/>
                <a:lumOff val="40000"/>
              </a:schemeClr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3"/>
          <p:cNvSpPr txBox="1">
            <a:spLocks noChangeArrowheads="1"/>
          </p:cNvSpPr>
          <p:nvPr/>
        </p:nvSpPr>
        <p:spPr bwMode="auto">
          <a:xfrm>
            <a:off x="357188" y="5786438"/>
            <a:ext cx="250031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6000">
                <a:latin typeface="Calibri" pitchFamily="34" charset="0"/>
              </a:rPr>
              <a:t>Hot</a:t>
            </a:r>
          </a:p>
        </p:txBody>
      </p:sp>
      <p:sp>
        <p:nvSpPr>
          <p:cNvPr id="4099" name="TextBox 4"/>
          <p:cNvSpPr txBox="1">
            <a:spLocks noChangeArrowheads="1"/>
          </p:cNvSpPr>
          <p:nvPr/>
        </p:nvSpPr>
        <p:spPr bwMode="auto">
          <a:xfrm>
            <a:off x="285750" y="285750"/>
            <a:ext cx="15716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5400">
                <a:latin typeface="Calibri" pitchFamily="34" charset="0"/>
              </a:rPr>
              <a:t>Cold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563" y="285750"/>
            <a:ext cx="2433637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2286000"/>
            <a:ext cx="200025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http://static.howstuffworks.com/gif/steam-dishwasher-6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5" y="4572000"/>
            <a:ext cx="2786063" cy="185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2357438"/>
            <a:ext cx="200025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Bent Arrow 10"/>
          <p:cNvSpPr/>
          <p:nvPr/>
        </p:nvSpPr>
        <p:spPr>
          <a:xfrm>
            <a:off x="1857375" y="1214438"/>
            <a:ext cx="814388" cy="868362"/>
          </a:xfrm>
          <a:prstGeom prst="ben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Bent Arrow 12"/>
          <p:cNvSpPr/>
          <p:nvPr/>
        </p:nvSpPr>
        <p:spPr>
          <a:xfrm rot="16200000">
            <a:off x="1812925" y="4759326"/>
            <a:ext cx="814387" cy="868362"/>
          </a:xfrm>
          <a:prstGeom prst="ben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Bent Arrow 13"/>
          <p:cNvSpPr/>
          <p:nvPr/>
        </p:nvSpPr>
        <p:spPr>
          <a:xfrm rot="5400000">
            <a:off x="6599238" y="1187450"/>
            <a:ext cx="814387" cy="868363"/>
          </a:xfrm>
          <a:prstGeom prst="ben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5" name="Bent Arrow 14"/>
          <p:cNvSpPr/>
          <p:nvPr/>
        </p:nvSpPr>
        <p:spPr>
          <a:xfrm rot="10800000">
            <a:off x="6500813" y="4857750"/>
            <a:ext cx="814387" cy="868363"/>
          </a:xfrm>
          <a:prstGeom prst="ben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000500" y="1857375"/>
            <a:ext cx="1357313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4000" b="1">
                <a:solidFill>
                  <a:srgbClr val="FF0000"/>
                </a:solidFill>
                <a:latin typeface="Calibri" pitchFamily="34" charset="0"/>
              </a:rPr>
              <a:t>Solid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286250" y="4286250"/>
            <a:ext cx="1000125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4000" b="1">
                <a:solidFill>
                  <a:srgbClr val="FF0000"/>
                </a:solidFill>
                <a:latin typeface="Calibri" pitchFamily="34" charset="0"/>
              </a:rPr>
              <a:t>Gas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928688" y="3929063"/>
            <a:ext cx="1500187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4000" b="1">
                <a:solidFill>
                  <a:srgbClr val="FF0000"/>
                </a:solidFill>
                <a:latin typeface="Calibri" pitchFamily="34" charset="0"/>
              </a:rPr>
              <a:t>Liquid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572250" y="3929063"/>
            <a:ext cx="1500188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4000" b="1">
                <a:solidFill>
                  <a:srgbClr val="FF0000"/>
                </a:solidFill>
                <a:latin typeface="Calibri" pitchFamily="34" charset="0"/>
              </a:rPr>
              <a:t>Liquid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2" grpId="0" animBg="1"/>
      <p:bldP spid="16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30000">
              <a:srgbClr val="66008F"/>
            </a:gs>
            <a:gs pos="64999">
              <a:schemeClr val="accent4">
                <a:lumMod val="60000"/>
                <a:lumOff val="40000"/>
              </a:schemeClr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3"/>
          <p:cNvSpPr txBox="1">
            <a:spLocks noChangeArrowheads="1"/>
          </p:cNvSpPr>
          <p:nvPr/>
        </p:nvSpPr>
        <p:spPr bwMode="auto">
          <a:xfrm>
            <a:off x="357188" y="5786438"/>
            <a:ext cx="250031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6000">
                <a:latin typeface="Calibri" pitchFamily="34" charset="0"/>
              </a:rPr>
              <a:t>Hot</a:t>
            </a:r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285750" y="285750"/>
            <a:ext cx="15716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5400">
                <a:latin typeface="Calibri" pitchFamily="34" charset="0"/>
              </a:rPr>
              <a:t>Cold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563" y="285750"/>
            <a:ext cx="2433637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2286000"/>
            <a:ext cx="200025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http://static.howstuffworks.com/gif/steam-dishwasher-6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5" y="4572000"/>
            <a:ext cx="2786063" cy="185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2357438"/>
            <a:ext cx="200025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Bent Arrow 10"/>
          <p:cNvSpPr/>
          <p:nvPr/>
        </p:nvSpPr>
        <p:spPr>
          <a:xfrm>
            <a:off x="1857375" y="1214438"/>
            <a:ext cx="814388" cy="868362"/>
          </a:xfrm>
          <a:prstGeom prst="ben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Bent Arrow 12"/>
          <p:cNvSpPr/>
          <p:nvPr/>
        </p:nvSpPr>
        <p:spPr>
          <a:xfrm rot="16200000">
            <a:off x="1812925" y="4759326"/>
            <a:ext cx="814387" cy="868362"/>
          </a:xfrm>
          <a:prstGeom prst="ben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Bent Arrow 13"/>
          <p:cNvSpPr/>
          <p:nvPr/>
        </p:nvSpPr>
        <p:spPr>
          <a:xfrm rot="5400000">
            <a:off x="6599238" y="1187450"/>
            <a:ext cx="814387" cy="868363"/>
          </a:xfrm>
          <a:prstGeom prst="ben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5" name="Bent Arrow 14"/>
          <p:cNvSpPr/>
          <p:nvPr/>
        </p:nvSpPr>
        <p:spPr>
          <a:xfrm rot="10800000">
            <a:off x="6500813" y="4857750"/>
            <a:ext cx="814387" cy="868363"/>
          </a:xfrm>
          <a:prstGeom prst="ben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 rot="1609266">
            <a:off x="1258888" y="1320800"/>
            <a:ext cx="18938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600" b="1">
                <a:solidFill>
                  <a:srgbClr val="FFFF00"/>
                </a:solidFill>
                <a:latin typeface="Calibri" pitchFamily="34" charset="0"/>
              </a:rPr>
              <a:t>Freezing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 rot="-1231088">
            <a:off x="911225" y="4784725"/>
            <a:ext cx="29289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600" b="1">
                <a:solidFill>
                  <a:srgbClr val="FFFF00"/>
                </a:solidFill>
                <a:latin typeface="Calibri" pitchFamily="34" charset="0"/>
              </a:rPr>
              <a:t>Condensing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 rot="1299256">
            <a:off x="6029325" y="4738688"/>
            <a:ext cx="25717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600" b="1">
                <a:solidFill>
                  <a:srgbClr val="FFFF00"/>
                </a:solidFill>
                <a:latin typeface="Calibri" pitchFamily="34" charset="0"/>
              </a:rPr>
              <a:t>Evaporating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 rot="-1469321">
            <a:off x="6486525" y="1041400"/>
            <a:ext cx="17145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600" b="1">
                <a:solidFill>
                  <a:srgbClr val="FFFF00"/>
                </a:solidFill>
                <a:latin typeface="Calibri" pitchFamily="34" charset="0"/>
              </a:rPr>
              <a:t>Melting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2" grpId="0"/>
      <p:bldP spid="16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21</Words>
  <Application>Microsoft Office PowerPoint</Application>
  <PresentationFormat>On-screen Show (4:3)</PresentationFormat>
  <Paragraphs>19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Melting and Freezing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Melting and Freezing</dc:title>
  <dc:creator>Mum</dc:creator>
  <cp:lastModifiedBy>Teacher E-Solutions</cp:lastModifiedBy>
  <cp:revision>6</cp:revision>
  <dcterms:created xsi:type="dcterms:W3CDTF">2009-02-04T06:37:24Z</dcterms:created>
  <dcterms:modified xsi:type="dcterms:W3CDTF">2019-01-18T17:19:52Z</dcterms:modified>
</cp:coreProperties>
</file>