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37C0F1-CAE4-4E92-A645-58A94B56FFF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3AD4A3-D8EE-4A3C-B597-29DF179B4E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575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11AA98-C991-410F-AC49-55FBA4EC7315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B8E16E-09E0-4A51-A16C-5B4E0A2AF1F0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CED6B3-45A6-4D2D-B33B-1B2F96689EF2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320732-3739-4353-A885-1F4681FC48BD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B805B-7636-409C-8E76-072F6D3F0A2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FF90A-B5A5-47F6-B021-F9B7379AE2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33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9BF28-B023-4E37-A14E-0673CB11FC6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E391-F5AB-455A-B081-3349FCACFF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627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EBD02-4664-4687-B1E0-38F7A14F1F2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FF6C6-3633-4913-8CBF-DC4FC0D2C4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06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8F117-E159-4660-A640-83A980153B7F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60CAB-3FD8-4A8B-9E72-AF0AEF54D1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21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8912E-EDFD-4F9A-8B66-045347A74F3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AAB1C-11E3-4B9F-B934-70A2C57E77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71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D9095-5384-449E-A988-F52CD4800EE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5D811-1518-4C8E-834E-0AEEF50585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59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9F91C-3047-4FD3-A7C1-813C0DC96FF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FF868-2976-4781-88A3-BF1BFF4FD0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166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707E4-A5B2-4ECE-88DB-048EAF025E93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06151-E5DF-4A00-8D1A-2C548EFAA1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2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09B45-D023-47F5-895D-69EDB7E1139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141A-3172-4C02-9210-1332D1FC6D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36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88AEC-7A6C-406F-BE4C-0877AB6A57E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ABFD-A158-4351-AA34-F5D9FDF1D0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8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5F4AF-420D-45EE-ACC4-B0D5586456E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6AFBB-A7AB-4FDC-9CC0-52C18C2743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89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A8A1B1-D8DC-4352-BED6-9D3DC5EC6910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C97ACF-3B5F-4619-9624-2A18DDA18D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chemeClr val="accent4">
                <a:lumMod val="60000"/>
                <a:lumOff val="40000"/>
              </a:schemeClr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8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Melting and Freezing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chemeClr val="accent4">
                <a:lumMod val="60000"/>
                <a:lumOff val="40000"/>
              </a:schemeClr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357188" y="5786438"/>
            <a:ext cx="25003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6000">
                <a:latin typeface="Calibri" pitchFamily="34" charset="0"/>
              </a:rPr>
              <a:t>Hot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85750" y="285750"/>
            <a:ext cx="1571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5400">
                <a:latin typeface="Calibri" pitchFamily="34" charset="0"/>
              </a:rPr>
              <a:t>Cold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285750"/>
            <a:ext cx="2433637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86000"/>
            <a:ext cx="2000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http://static.howstuffworks.com/gif/steam-dishwasher-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4572000"/>
            <a:ext cx="2786063" cy="18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357438"/>
            <a:ext cx="2000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Bent Arrow 10"/>
          <p:cNvSpPr/>
          <p:nvPr/>
        </p:nvSpPr>
        <p:spPr>
          <a:xfrm>
            <a:off x="1857375" y="1214438"/>
            <a:ext cx="814388" cy="868362"/>
          </a:xfrm>
          <a:prstGeom prst="ben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rot="16200000">
            <a:off x="1812925" y="4759326"/>
            <a:ext cx="814387" cy="868362"/>
          </a:xfrm>
          <a:prstGeom prst="ben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 rot="5400000">
            <a:off x="6599238" y="1187450"/>
            <a:ext cx="814387" cy="868363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10800000">
            <a:off x="6500813" y="4857750"/>
            <a:ext cx="814387" cy="868363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chemeClr val="accent4">
                <a:lumMod val="60000"/>
                <a:lumOff val="40000"/>
              </a:schemeClr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357188" y="5786438"/>
            <a:ext cx="25003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6000">
                <a:latin typeface="Calibri" pitchFamily="34" charset="0"/>
              </a:rPr>
              <a:t>Hot</a:t>
            </a:r>
          </a:p>
        </p:txBody>
      </p:sp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285750" y="285750"/>
            <a:ext cx="1571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5400">
                <a:latin typeface="Calibri" pitchFamily="34" charset="0"/>
              </a:rPr>
              <a:t>Cold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285750"/>
            <a:ext cx="2433637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86000"/>
            <a:ext cx="2000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http://static.howstuffworks.com/gif/steam-dishwasher-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4572000"/>
            <a:ext cx="2786063" cy="18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357438"/>
            <a:ext cx="2000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Bent Arrow 10"/>
          <p:cNvSpPr/>
          <p:nvPr/>
        </p:nvSpPr>
        <p:spPr>
          <a:xfrm>
            <a:off x="1857375" y="1214438"/>
            <a:ext cx="814388" cy="868362"/>
          </a:xfrm>
          <a:prstGeom prst="ben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rot="16200000">
            <a:off x="1812925" y="4759326"/>
            <a:ext cx="814387" cy="868362"/>
          </a:xfrm>
          <a:prstGeom prst="ben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 rot="5400000">
            <a:off x="6599238" y="1187450"/>
            <a:ext cx="814387" cy="868363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10800000">
            <a:off x="6500813" y="4857750"/>
            <a:ext cx="814387" cy="868363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000500" y="1857375"/>
            <a:ext cx="1357313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4000" b="1">
                <a:solidFill>
                  <a:srgbClr val="FF0000"/>
                </a:solidFill>
                <a:latin typeface="Calibri" pitchFamily="34" charset="0"/>
              </a:rPr>
              <a:t>Solid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286250" y="4286250"/>
            <a:ext cx="100012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000" b="1">
                <a:solidFill>
                  <a:srgbClr val="FF0000"/>
                </a:solidFill>
                <a:latin typeface="Calibri" pitchFamily="34" charset="0"/>
              </a:rPr>
              <a:t>Gas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28688" y="3929063"/>
            <a:ext cx="1500187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000" b="1">
                <a:solidFill>
                  <a:srgbClr val="FF0000"/>
                </a:solidFill>
                <a:latin typeface="Calibri" pitchFamily="34" charset="0"/>
              </a:rPr>
              <a:t>Liquid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572250" y="3929063"/>
            <a:ext cx="1500188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000" b="1">
                <a:solidFill>
                  <a:srgbClr val="FF0000"/>
                </a:solidFill>
                <a:latin typeface="Calibri" pitchFamily="34" charset="0"/>
              </a:rPr>
              <a:t>Liquid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2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chemeClr val="accent4">
                <a:lumMod val="60000"/>
                <a:lumOff val="40000"/>
              </a:schemeClr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357188" y="5786438"/>
            <a:ext cx="25003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6000">
                <a:latin typeface="Calibri" pitchFamily="34" charset="0"/>
              </a:rPr>
              <a:t>Hot</a:t>
            </a: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285750" y="285750"/>
            <a:ext cx="1571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5400">
                <a:latin typeface="Calibri" pitchFamily="34" charset="0"/>
              </a:rPr>
              <a:t>Cold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285750"/>
            <a:ext cx="2433637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286000"/>
            <a:ext cx="2000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http://static.howstuffworks.com/gif/steam-dishwasher-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4572000"/>
            <a:ext cx="2786063" cy="18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357438"/>
            <a:ext cx="2000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Bent Arrow 10"/>
          <p:cNvSpPr/>
          <p:nvPr/>
        </p:nvSpPr>
        <p:spPr>
          <a:xfrm>
            <a:off x="1857375" y="1214438"/>
            <a:ext cx="814388" cy="868362"/>
          </a:xfrm>
          <a:prstGeom prst="ben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rot="16200000">
            <a:off x="1812925" y="4759326"/>
            <a:ext cx="814387" cy="868362"/>
          </a:xfrm>
          <a:prstGeom prst="ben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 rot="5400000">
            <a:off x="6599238" y="1187450"/>
            <a:ext cx="814387" cy="868363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10800000">
            <a:off x="6500813" y="4857750"/>
            <a:ext cx="814387" cy="868363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 rot="1609266">
            <a:off x="1258888" y="1320800"/>
            <a:ext cx="1893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 b="1">
                <a:solidFill>
                  <a:srgbClr val="FFFF00"/>
                </a:solidFill>
                <a:latin typeface="Calibri" pitchFamily="34" charset="0"/>
              </a:rPr>
              <a:t>Freezing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 rot="-1231088">
            <a:off x="911225" y="4784725"/>
            <a:ext cx="29289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 b="1">
                <a:solidFill>
                  <a:srgbClr val="FFFF00"/>
                </a:solidFill>
                <a:latin typeface="Calibri" pitchFamily="34" charset="0"/>
              </a:rPr>
              <a:t>Condensing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 rot="1299256">
            <a:off x="6029325" y="4738688"/>
            <a:ext cx="2571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 b="1">
                <a:solidFill>
                  <a:srgbClr val="FFFF00"/>
                </a:solidFill>
                <a:latin typeface="Calibri" pitchFamily="34" charset="0"/>
              </a:rPr>
              <a:t>Evaporating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 rot="-1469321">
            <a:off x="6486525" y="1041400"/>
            <a:ext cx="1714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 b="1">
                <a:solidFill>
                  <a:srgbClr val="FFFF00"/>
                </a:solidFill>
                <a:latin typeface="Calibri" pitchFamily="34" charset="0"/>
              </a:rPr>
              <a:t>Melting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2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Melting and Freezing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Melting and Freezing</dc:title>
  <dc:creator>Mum</dc:creator>
  <cp:lastModifiedBy>Teacher E-Solutions</cp:lastModifiedBy>
  <cp:revision>6</cp:revision>
  <dcterms:created xsi:type="dcterms:W3CDTF">2009-02-04T06:37:24Z</dcterms:created>
  <dcterms:modified xsi:type="dcterms:W3CDTF">2019-01-18T17:19:52Z</dcterms:modified>
</cp:coreProperties>
</file>