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3"/>
  </p:handout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0FCFA08-B899-474F-8435-8D25E74F27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86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EF01-763C-4FB6-94C5-BB881DA3B8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44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9595-FD39-489D-9C48-56211AD66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9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04B3-6CE8-44D7-A639-B4D3056FE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5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8C8F1-4F5A-4381-B015-EE1EF3CE37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0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157D1-53CD-4C91-BC97-B11D35F3C4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22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D6E15-0898-4D46-A986-7EB682DD61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3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7BE60-E40E-4338-B1B3-542B64A88F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17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CBDA7-CEBD-4615-AD23-276BD02B1A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87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5C346-A4D7-4516-810F-6DAE41A4E4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54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DC4AE-F567-49B4-9B06-6B381B4B6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9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685B9-68D6-42B8-8D0E-F5FDFBB1D0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6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BF37586-AF3D-4666-A872-89E8300163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752600" y="3048000"/>
            <a:ext cx="586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Minibeasts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fly?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worm, and 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 and wasp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slug and snail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wasp and snail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fly?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worm, and 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 and wasp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slug and snail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wasp and snail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live in water?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caterpillars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live in water?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caterpillars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has 8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has 8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55626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hunts and eats …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grass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55626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hunts and eats …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woodlice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grass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1722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is a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herbivore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herbivore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2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172200" cy="2057400"/>
          </a:xfrm>
          <a:noFill/>
        </p:spPr>
        <p:txBody>
          <a:bodyPr/>
          <a:lstStyle/>
          <a:p>
            <a:pPr algn="l"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centipede is a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Ponds and rotting logs are examples of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habitats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food webs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6400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centipedes can hunt and kill because they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can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dissolve their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poison their prey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run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fast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&amp; have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big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jaws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can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dissolve their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poison their prey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run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fast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&amp; have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big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jaws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2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6400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centipedes can hunt and kill because they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millipedes eat plant material so they are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herbivores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carnivores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herbivores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carnivores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23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millipedes eat plant material so they are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spin webs?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ladybird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Ponds and rotting logs are examples of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habitats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food webs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ladybird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Rectangle 21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spin webs?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minibeast with no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caterpillar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minibeast with no legs?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caterpillar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eaten by the herbivores in a pond?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pondweed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large koi carp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eaten by the herbivores in a pond?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pondweed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snails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large koi carp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lice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876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can curl into a ball for protection?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ladybird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876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can curl into a ball for protection?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millipede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beetle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ladybird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does camouflage mean?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erges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into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b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ackground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has no legs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does camouflage mean?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able to swim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erges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into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b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ackground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has no legs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4648200" cy="12192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‘walks on water’?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louse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boatman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water scorpion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skater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louse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boatman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water scorpion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pond skater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Rectangle 20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4648200" cy="12192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‘walks on water’?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Habitats contain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or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both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Habitats contain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or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both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plants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animals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990033"/>
      </a:lt1>
      <a:dk2>
        <a:srgbClr val="000066"/>
      </a:dk2>
      <a:lt2>
        <a:srgbClr val="990033"/>
      </a:lt2>
      <a:accent1>
        <a:srgbClr val="FFCC66"/>
      </a:accent1>
      <a:accent2>
        <a:srgbClr val="3333CC"/>
      </a:accent2>
      <a:accent3>
        <a:srgbClr val="AAAAB8"/>
      </a:accent3>
      <a:accent4>
        <a:srgbClr val="82002A"/>
      </a:accent4>
      <a:accent5>
        <a:srgbClr val="FFE2B8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608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Ponds and rotting logs are examples of </vt:lpstr>
      <vt:lpstr>Ponds and rotting logs are examples of</vt:lpstr>
      <vt:lpstr>£100</vt:lpstr>
      <vt:lpstr>Question 2</vt:lpstr>
      <vt:lpstr>Habitats contain</vt:lpstr>
      <vt:lpstr>Habitats contain</vt:lpstr>
      <vt:lpstr>£200</vt:lpstr>
      <vt:lpstr>Question 3</vt:lpstr>
      <vt:lpstr>Which of these can fly?</vt:lpstr>
      <vt:lpstr>Which of these can fly?</vt:lpstr>
      <vt:lpstr>£300</vt:lpstr>
      <vt:lpstr>Question 4</vt:lpstr>
      <vt:lpstr>Which of these live in water?</vt:lpstr>
      <vt:lpstr>Which of these live in water?</vt:lpstr>
      <vt:lpstr>£500</vt:lpstr>
      <vt:lpstr>Question 5</vt:lpstr>
      <vt:lpstr>Which of these has 8 legs?</vt:lpstr>
      <vt:lpstr>Which of these has 8 legs?</vt:lpstr>
      <vt:lpstr>£1,000</vt:lpstr>
      <vt:lpstr>Question 6</vt:lpstr>
      <vt:lpstr>The centipede hunts and eats … </vt:lpstr>
      <vt:lpstr>The centipede hunts and eats …</vt:lpstr>
      <vt:lpstr>£2,000</vt:lpstr>
      <vt:lpstr>Question 7</vt:lpstr>
      <vt:lpstr>the centipede is a </vt:lpstr>
      <vt:lpstr>the centipede is a </vt:lpstr>
      <vt:lpstr>£4,000</vt:lpstr>
      <vt:lpstr>Question 8</vt:lpstr>
      <vt:lpstr>centipedes can hunt and kill because they  </vt:lpstr>
      <vt:lpstr>centipedes can hunt and kill because they  </vt:lpstr>
      <vt:lpstr>£8,000</vt:lpstr>
      <vt:lpstr>Question 9</vt:lpstr>
      <vt:lpstr>millipedes eat plant material so they are called</vt:lpstr>
      <vt:lpstr>millipedes eat plant material so they are called</vt:lpstr>
      <vt:lpstr>£16,000</vt:lpstr>
      <vt:lpstr>Question 10</vt:lpstr>
      <vt:lpstr>Which of these spin webs?</vt:lpstr>
      <vt:lpstr>Which of these spin webs?</vt:lpstr>
      <vt:lpstr>£32,000</vt:lpstr>
      <vt:lpstr>Question 11</vt:lpstr>
      <vt:lpstr>Which of these is a minibeast with no legs?</vt:lpstr>
      <vt:lpstr>Which of these is a minibeast with no legs?</vt:lpstr>
      <vt:lpstr>£64,000</vt:lpstr>
      <vt:lpstr>Question 12</vt:lpstr>
      <vt:lpstr>What is eaten by the herbivores in a pond?</vt:lpstr>
      <vt:lpstr>What is eaten by the herbivores in a pond?</vt:lpstr>
      <vt:lpstr>£125,000</vt:lpstr>
      <vt:lpstr>Question 13</vt:lpstr>
      <vt:lpstr>Which of these can curl into a ball for protection?</vt:lpstr>
      <vt:lpstr>Which of these can curl into a ball for protection?</vt:lpstr>
      <vt:lpstr>£250,000</vt:lpstr>
      <vt:lpstr>Question 14</vt:lpstr>
      <vt:lpstr>What does camouflage mean? </vt:lpstr>
      <vt:lpstr>What does camouflage mean?</vt:lpstr>
      <vt:lpstr>£500,000</vt:lpstr>
      <vt:lpstr>Question 15</vt:lpstr>
      <vt:lpstr>Which of these ‘walks on water’?</vt:lpstr>
      <vt:lpstr>Which of these ‘walks on water’?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24</cp:revision>
  <dcterms:created xsi:type="dcterms:W3CDTF">2003-05-20T13:35:24Z</dcterms:created>
  <dcterms:modified xsi:type="dcterms:W3CDTF">2019-01-18T17:19:56Z</dcterms:modified>
</cp:coreProperties>
</file>