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3"/>
  </p:handoutMasterIdLst>
  <p:sldIdLst>
    <p:sldId id="257" r:id="rId2"/>
    <p:sldId id="258" r:id="rId3"/>
    <p:sldId id="259" r:id="rId4"/>
    <p:sldId id="262" r:id="rId5"/>
    <p:sldId id="261" r:id="rId6"/>
    <p:sldId id="263" r:id="rId7"/>
    <p:sldId id="264" r:id="rId8"/>
    <p:sldId id="265" r:id="rId9"/>
    <p:sldId id="266" r:id="rId10"/>
    <p:sldId id="315" r:id="rId11"/>
    <p:sldId id="316" r:id="rId12"/>
    <p:sldId id="317" r:id="rId13"/>
    <p:sldId id="318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45" d="100"/>
          <a:sy n="45" d="100"/>
        </p:scale>
        <p:origin x="-55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0FCFA08-B899-474F-8435-8D25E74F27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586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CEF01-763C-4FB6-94C5-BB881DA3B8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448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19595-FD39-489D-9C48-56211AD665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897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E04B3-6CE8-44D7-A639-B4D3056FE1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95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8C8F1-4F5A-4381-B015-EE1EF3CE37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404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157D1-53CD-4C91-BC97-B11D35F3C4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228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D6E15-0898-4D46-A986-7EB682DD61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739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7BE60-E40E-4338-B1B3-542B64A88F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178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CBDA7-CEBD-4615-AD23-276BD02B1A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877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5C346-A4D7-4516-810F-6DAE41A4E4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542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DC4AE-F567-49B4-9B06-6B381B4B6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495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685B9-68D6-42B8-8D0E-F5FDFBB1D0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62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BF37586-AF3D-4666-A872-89E8300163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763000" cy="2667000"/>
          </a:xfrm>
        </p:spPr>
        <p:txBody>
          <a:bodyPr/>
          <a:lstStyle/>
          <a:p>
            <a:pPr eaLnBrk="1" hangingPunct="1">
              <a:defRPr/>
            </a:pPr>
            <a:r>
              <a:rPr lang="en-GB" sz="54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avie" pitchFamily="82" charset="0"/>
              </a:rPr>
              <a:t>Who Wants To Be A Millionaire?</a:t>
            </a:r>
            <a:r>
              <a:rPr lang="en-GB" sz="5400" smtClean="0">
                <a:solidFill>
                  <a:schemeClr val="bg1"/>
                </a:solidFill>
                <a:latin typeface="Old English Text MT" pitchFamily="66" charset="0"/>
              </a:rPr>
              <a:t/>
            </a:r>
            <a:br>
              <a:rPr lang="en-GB" sz="5400" smtClean="0">
                <a:solidFill>
                  <a:schemeClr val="bg1"/>
                </a:solidFill>
                <a:latin typeface="Old English Text MT" pitchFamily="66" charset="0"/>
              </a:rPr>
            </a:br>
            <a:r>
              <a:rPr lang="en-GB" sz="5400" smtClean="0">
                <a:solidFill>
                  <a:schemeClr val="bg1"/>
                </a:solidFill>
                <a:latin typeface="Lucida Console" pitchFamily="49" charset="0"/>
              </a:rPr>
              <a:t/>
            </a:r>
            <a:br>
              <a:rPr lang="en-GB" sz="5400" smtClean="0">
                <a:solidFill>
                  <a:schemeClr val="bg1"/>
                </a:solidFill>
                <a:latin typeface="Lucida Console" pitchFamily="49" charset="0"/>
              </a:rPr>
            </a:br>
            <a:endParaRPr lang="en-US" sz="5400" smtClean="0">
              <a:solidFill>
                <a:schemeClr val="bg1"/>
              </a:solidFill>
              <a:latin typeface="Lucida Console" pitchFamily="49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752600" y="3048000"/>
            <a:ext cx="5867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5400">
                <a:solidFill>
                  <a:schemeClr val="bg1"/>
                </a:solidFill>
                <a:latin typeface="Ravie" pitchFamily="82" charset="0"/>
              </a:rPr>
              <a:t>Minibeasts</a:t>
            </a:r>
          </a:p>
        </p:txBody>
      </p:sp>
      <p:pic>
        <p:nvPicPr>
          <p:cNvPr id="2052" name="Picture 16" descr="ag0031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505200"/>
            <a:ext cx="172085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7" descr="ag00315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0"/>
            <a:ext cx="175418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  <p:sndAc>
      <p:stSnd>
        <p:snd r:embed="rId2" name="stin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3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of these can fly?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worm, and bee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bee and wasp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slug and snail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wasp and snail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of these can fly?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worm, and bee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bee and wasp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slug and snail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wasp and snail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£300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4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of these live in water?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ants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caterpillars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woodlice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pond snails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of these live in water?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ants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caterpillars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woodlice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pond snails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£500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5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of these has 8 legs?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ant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bee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spider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butterfly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of these has 8 legs?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ant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bee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spider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butterfly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6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>
          <a:xfrm>
            <a:off x="2819400" y="381000"/>
            <a:ext cx="5562600" cy="2057400"/>
          </a:xfrm>
          <a:noFill/>
        </p:spPr>
        <p:txBody>
          <a:bodyPr/>
          <a:lstStyle/>
          <a:p>
            <a:pPr algn="l"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centipede hunts and eats …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frogs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woodlice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grass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pond snails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title"/>
          </p:nvPr>
        </p:nvSpPr>
        <p:spPr>
          <a:xfrm>
            <a:off x="2819400" y="381000"/>
            <a:ext cx="5562600" cy="2057400"/>
          </a:xfrm>
          <a:noFill/>
        </p:spPr>
        <p:txBody>
          <a:bodyPr/>
          <a:lstStyle/>
          <a:p>
            <a:pPr algn="l"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centipede hunts and eats …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frogs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woodlice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grass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pond snails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£2,000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7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title"/>
          </p:nvPr>
        </p:nvSpPr>
        <p:spPr>
          <a:xfrm>
            <a:off x="2286000" y="381000"/>
            <a:ext cx="6172200" cy="2057400"/>
          </a:xfrm>
          <a:noFill/>
        </p:spPr>
        <p:txBody>
          <a:bodyPr/>
          <a:lstStyle/>
          <a:p>
            <a:pPr algn="l"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centipede is a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predator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prey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herbivore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producer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predator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prey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herbivore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producer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9704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Rectangle 22"/>
          <p:cNvSpPr>
            <a:spLocks noGrp="1" noChangeArrowheads="1"/>
          </p:cNvSpPr>
          <p:nvPr>
            <p:ph type="title"/>
          </p:nvPr>
        </p:nvSpPr>
        <p:spPr>
          <a:xfrm>
            <a:off x="2286000" y="381000"/>
            <a:ext cx="6172200" cy="2057400"/>
          </a:xfrm>
          <a:noFill/>
        </p:spPr>
        <p:txBody>
          <a:bodyPr/>
          <a:lstStyle/>
          <a:p>
            <a:pPr algn="l"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centipede is a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£4,000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Ponds and rotting logs are examples of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prey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predators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habitats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food webs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8</a:t>
            </a: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64008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centipedes can hunt and kill because they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can swim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dissolve their food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</a:t>
            </a:r>
            <a:r>
              <a:rPr lang="en-US" sz="5400" b="1" baseline="10000" smtClean="0">
                <a:solidFill>
                  <a:srgbClr val="FF9900"/>
                </a:solidFill>
                <a:latin typeface="Arial" pitchFamily="34" charset="0"/>
              </a:rPr>
              <a:t> 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poison their prey 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run</a:t>
            </a:r>
            <a:r>
              <a:rPr lang="en-GB" sz="4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fast</a:t>
            </a:r>
            <a:r>
              <a:rPr lang="en-GB" sz="4400" smtClean="0">
                <a:solidFill>
                  <a:schemeClr val="bg1"/>
                </a:solidFill>
                <a:latin typeface="Arial" pitchFamily="34" charset="0"/>
              </a:rPr>
              <a:t> &amp; have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big</a:t>
            </a:r>
            <a:r>
              <a:rPr lang="en-GB" sz="4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jaws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can swim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dissolve their food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</a:t>
            </a:r>
            <a:r>
              <a:rPr lang="en-US" sz="5400" b="1" baseline="10000" smtClean="0">
                <a:solidFill>
                  <a:srgbClr val="FF9900"/>
                </a:solidFill>
                <a:latin typeface="Arial" pitchFamily="34" charset="0"/>
              </a:rPr>
              <a:t> 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poison their prey 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run</a:t>
            </a:r>
            <a:r>
              <a:rPr lang="en-GB" sz="4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fast</a:t>
            </a:r>
            <a:r>
              <a:rPr lang="en-GB" sz="4400" smtClean="0">
                <a:solidFill>
                  <a:schemeClr val="bg1"/>
                </a:solidFill>
                <a:latin typeface="Arial" pitchFamily="34" charset="0"/>
              </a:rPr>
              <a:t> &amp; have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big</a:t>
            </a:r>
            <a:r>
              <a:rPr lang="en-GB" sz="4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jaws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3800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5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Rectangle 22"/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64008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centipedes can hunt and kill because they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£8,000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9</a:t>
            </a: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2133600" y="381000"/>
            <a:ext cx="6172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millipedes eat plant material so they are called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predators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herbivores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carnivores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producers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8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predators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herbivores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carnivores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producers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7896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2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3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5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6" name="Rectangle 23"/>
          <p:cNvSpPr>
            <a:spLocks noGrp="1" noChangeArrowheads="1"/>
          </p:cNvSpPr>
          <p:nvPr>
            <p:ph type="title"/>
          </p:nvPr>
        </p:nvSpPr>
        <p:spPr>
          <a:xfrm>
            <a:off x="2133600" y="381000"/>
            <a:ext cx="6172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millipedes eat plant material so they are called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£16,000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10</a:t>
            </a: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of these spin webs?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994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ladybird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millipede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spider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beetle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Ponds and rotting logs are examples of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prey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predators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habitats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food webs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ladybird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millipede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spider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beetle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992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9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0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1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2" name="Rectangle 21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of these spin webs?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£32,000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11</a:t>
            </a: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of these is a minibeast with no legs?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bee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worm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caterpillar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ant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of these is a minibeast with no legs?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608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bee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worm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caterpillar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ant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£64,000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12</a:t>
            </a:r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What is eaten by the herbivores in a pond?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813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pondweed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pond snails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large koi carp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water lice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6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What is eaten by the herbivores in a pond?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018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pondweed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pond snails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large koi carp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water lice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£125,000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13</a:t>
            </a:r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48768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Which of these can curl into a ball for protection?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223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millipede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beetle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ladybird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ant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2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48768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Which of these can curl into a ball for protection?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millipede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beetle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ladybird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ant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£250,000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14</a:t>
            </a:r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What does camouflage mean?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able to fly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able to swim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m</a:t>
            </a:r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erges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sz="4000" smtClean="0">
                <a:solidFill>
                  <a:schemeClr val="bg1"/>
                </a:solidFill>
                <a:latin typeface="Arial" pitchFamily="34" charset="0"/>
              </a:rPr>
              <a:t>into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 b</a:t>
            </a:r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ackground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has no legs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8" grpId="0" build="p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What does camouflage mean?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83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able to fly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able to swim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m</a:t>
            </a:r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erges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sz="4000" smtClean="0">
                <a:solidFill>
                  <a:schemeClr val="bg1"/>
                </a:solidFill>
                <a:latin typeface="Arial" pitchFamily="34" charset="0"/>
              </a:rPr>
              <a:t>into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 b</a:t>
            </a:r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ackground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has no legs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£500,000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15</a:t>
            </a:r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title"/>
          </p:nvPr>
        </p:nvSpPr>
        <p:spPr>
          <a:xfrm>
            <a:off x="2362200" y="381000"/>
            <a:ext cx="4648200" cy="12192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Which of these ‘walks on water’?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04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water louse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water boatman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water scorpion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pond skater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2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1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water louse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water boatman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water scorpion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pond skater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2472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3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4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5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6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7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8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9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0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1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2" name="Rectangle 20"/>
          <p:cNvSpPr>
            <a:spLocks noGrp="1" noChangeArrowheads="1"/>
          </p:cNvSpPr>
          <p:nvPr>
            <p:ph type="title"/>
          </p:nvPr>
        </p:nvSpPr>
        <p:spPr>
          <a:xfrm>
            <a:off x="2362200" y="381000"/>
            <a:ext cx="4648200" cy="12192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Which of these ‘walks on water’?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£1,000,000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Habitats contain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only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plants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only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animals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no </a:t>
            </a:r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plants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or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animals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both </a:t>
            </a:r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plants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and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animals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2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Habitats contain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only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plants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only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animals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no </a:t>
            </a:r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plants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or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animals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both </a:t>
            </a:r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plants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and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animals</a:t>
            </a: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£200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theme/theme1.xml><?xml version="1.0" encoding="utf-8"?>
<a:theme xmlns:a="http://schemas.openxmlformats.org/drawingml/2006/main" name="Default Design">
  <a:themeElements>
    <a:clrScheme name="">
      <a:dk1>
        <a:srgbClr val="808080"/>
      </a:dk1>
      <a:lt1>
        <a:srgbClr val="990033"/>
      </a:lt1>
      <a:dk2>
        <a:srgbClr val="000066"/>
      </a:dk2>
      <a:lt2>
        <a:srgbClr val="990033"/>
      </a:lt2>
      <a:accent1>
        <a:srgbClr val="FFCC66"/>
      </a:accent1>
      <a:accent2>
        <a:srgbClr val="3333CC"/>
      </a:accent2>
      <a:accent3>
        <a:srgbClr val="AAAAB8"/>
      </a:accent3>
      <a:accent4>
        <a:srgbClr val="82002A"/>
      </a:accent4>
      <a:accent5>
        <a:srgbClr val="FFE2B8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608</Words>
  <Application>Microsoft Office PowerPoint</Application>
  <PresentationFormat>On-screen Show (4:3)</PresentationFormat>
  <Paragraphs>182</Paragraphs>
  <Slides>61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8" baseType="lpstr">
      <vt:lpstr>Times New Roman</vt:lpstr>
      <vt:lpstr>Arial</vt:lpstr>
      <vt:lpstr>Calibri</vt:lpstr>
      <vt:lpstr>Ravie</vt:lpstr>
      <vt:lpstr>Old English Text MT</vt:lpstr>
      <vt:lpstr>Lucida Console</vt:lpstr>
      <vt:lpstr>Default Design</vt:lpstr>
      <vt:lpstr>Who Wants To Be A Millionaire?  </vt:lpstr>
      <vt:lpstr>Question 1</vt:lpstr>
      <vt:lpstr>Ponds and rotting logs are examples of </vt:lpstr>
      <vt:lpstr>Ponds and rotting logs are examples of</vt:lpstr>
      <vt:lpstr>£100</vt:lpstr>
      <vt:lpstr>Question 2</vt:lpstr>
      <vt:lpstr>Habitats contain</vt:lpstr>
      <vt:lpstr>Habitats contain</vt:lpstr>
      <vt:lpstr>£200</vt:lpstr>
      <vt:lpstr>Question 3</vt:lpstr>
      <vt:lpstr>Which of these can fly?</vt:lpstr>
      <vt:lpstr>Which of these can fly?</vt:lpstr>
      <vt:lpstr>£300</vt:lpstr>
      <vt:lpstr>Question 4</vt:lpstr>
      <vt:lpstr>Which of these live in water?</vt:lpstr>
      <vt:lpstr>Which of these live in water?</vt:lpstr>
      <vt:lpstr>£500</vt:lpstr>
      <vt:lpstr>Question 5</vt:lpstr>
      <vt:lpstr>Which of these has 8 legs?</vt:lpstr>
      <vt:lpstr>Which of these has 8 legs?</vt:lpstr>
      <vt:lpstr>£1,000</vt:lpstr>
      <vt:lpstr>Question 6</vt:lpstr>
      <vt:lpstr>The centipede hunts and eats … </vt:lpstr>
      <vt:lpstr>The centipede hunts and eats …</vt:lpstr>
      <vt:lpstr>£2,000</vt:lpstr>
      <vt:lpstr>Question 7</vt:lpstr>
      <vt:lpstr>the centipede is a </vt:lpstr>
      <vt:lpstr>the centipede is a </vt:lpstr>
      <vt:lpstr>£4,000</vt:lpstr>
      <vt:lpstr>Question 8</vt:lpstr>
      <vt:lpstr>centipedes can hunt and kill because they  </vt:lpstr>
      <vt:lpstr>centipedes can hunt and kill because they  </vt:lpstr>
      <vt:lpstr>£8,000</vt:lpstr>
      <vt:lpstr>Question 9</vt:lpstr>
      <vt:lpstr>millipedes eat plant material so they are called</vt:lpstr>
      <vt:lpstr>millipedes eat plant material so they are called</vt:lpstr>
      <vt:lpstr>£16,000</vt:lpstr>
      <vt:lpstr>Question 10</vt:lpstr>
      <vt:lpstr>Which of these spin webs?</vt:lpstr>
      <vt:lpstr>Which of these spin webs?</vt:lpstr>
      <vt:lpstr>£32,000</vt:lpstr>
      <vt:lpstr>Question 11</vt:lpstr>
      <vt:lpstr>Which of these is a minibeast with no legs?</vt:lpstr>
      <vt:lpstr>Which of these is a minibeast with no legs?</vt:lpstr>
      <vt:lpstr>£64,000</vt:lpstr>
      <vt:lpstr>Question 12</vt:lpstr>
      <vt:lpstr>What is eaten by the herbivores in a pond?</vt:lpstr>
      <vt:lpstr>What is eaten by the herbivores in a pond?</vt:lpstr>
      <vt:lpstr>£125,000</vt:lpstr>
      <vt:lpstr>Question 13</vt:lpstr>
      <vt:lpstr>Which of these can curl into a ball for protection?</vt:lpstr>
      <vt:lpstr>Which of these can curl into a ball for protection?</vt:lpstr>
      <vt:lpstr>£250,000</vt:lpstr>
      <vt:lpstr>Question 14</vt:lpstr>
      <vt:lpstr>What does camouflage mean? </vt:lpstr>
      <vt:lpstr>What does camouflage mean?</vt:lpstr>
      <vt:lpstr>£500,000</vt:lpstr>
      <vt:lpstr>Question 15</vt:lpstr>
      <vt:lpstr>Which of these ‘walks on water’?</vt:lpstr>
      <vt:lpstr>Which of these ‘walks on water’?</vt:lpstr>
      <vt:lpstr>£1,000,000</vt:lpstr>
    </vt:vector>
  </TitlesOfParts>
  <Company>NETLinc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Wants To Be A Millionaire?</dc:title>
  <dc:creator>STNG11</dc:creator>
  <cp:lastModifiedBy>Teacher E-Solutions</cp:lastModifiedBy>
  <cp:revision>24</cp:revision>
  <dcterms:created xsi:type="dcterms:W3CDTF">2003-05-20T13:35:24Z</dcterms:created>
  <dcterms:modified xsi:type="dcterms:W3CDTF">2019-01-18T17:19:56Z</dcterms:modified>
</cp:coreProperties>
</file>