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4"/>
  </p:notesMasterIdLst>
  <p:handoutMasterIdLst>
    <p:handoutMasterId r:id="rId65"/>
  </p:handoutMasterIdLst>
  <p:sldIdLst>
    <p:sldId id="257" r:id="rId2"/>
    <p:sldId id="258" r:id="rId3"/>
    <p:sldId id="259" r:id="rId4"/>
    <p:sldId id="262" r:id="rId5"/>
    <p:sldId id="261" r:id="rId6"/>
    <p:sldId id="263" r:id="rId7"/>
    <p:sldId id="264" r:id="rId8"/>
    <p:sldId id="265" r:id="rId9"/>
    <p:sldId id="266" r:id="rId10"/>
    <p:sldId id="315" r:id="rId11"/>
    <p:sldId id="316" r:id="rId12"/>
    <p:sldId id="317" r:id="rId13"/>
    <p:sldId id="318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  <p:sldId id="312" r:id="rId60"/>
    <p:sldId id="313" r:id="rId61"/>
    <p:sldId id="314" r:id="rId62"/>
    <p:sldId id="319" r:id="rId6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/>
  </p:normalViewPr>
  <p:slideViewPr>
    <p:cSldViewPr>
      <p:cViewPr varScale="1">
        <p:scale>
          <a:sx n="45" d="100"/>
          <a:sy n="45" d="100"/>
        </p:scale>
        <p:origin x="-55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2267890-9AC0-4693-84C8-0D61EFB391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89466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49095E5-71BD-43FD-A7FC-EE0DDE04DEBB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EDBA8F6-FF44-44EC-8D6B-BFE1726B922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1123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F49A01E-4BFF-4ACE-BA33-FEED9BB293FE}" type="slidenum">
              <a:rPr lang="en-GB" sz="1200" smtClean="0"/>
              <a:pPr eaLnBrk="1" hangingPunct="1"/>
              <a:t>1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2B67E7B-9C0B-4D05-93E4-674156B52C34}" type="slidenum">
              <a:rPr lang="en-GB" sz="1200" smtClean="0"/>
              <a:pPr eaLnBrk="1" hangingPunct="1"/>
              <a:t>10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67DAF4D-976F-4F0A-B514-6D2205B25E2A}" type="slidenum">
              <a:rPr lang="en-GB" sz="1200" smtClean="0"/>
              <a:pPr eaLnBrk="1" hangingPunct="1"/>
              <a:t>11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F46FDE9-9A59-4C49-8338-347B7A02DED7}" type="slidenum">
              <a:rPr lang="en-GB" sz="1200" smtClean="0"/>
              <a:pPr eaLnBrk="1" hangingPunct="1"/>
              <a:t>12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3FA4F28-A2F0-4A9F-8DDE-2804AB4A627E}" type="slidenum">
              <a:rPr lang="en-GB" sz="1200" smtClean="0"/>
              <a:pPr eaLnBrk="1" hangingPunct="1"/>
              <a:t>13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DED3415-9003-4DB0-AA9B-38EBAB7AE360}" type="slidenum">
              <a:rPr lang="en-GB" sz="1200" smtClean="0"/>
              <a:pPr eaLnBrk="1" hangingPunct="1"/>
              <a:t>14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2D6DA8A-CA96-42A0-9365-22BA2566868C}" type="slidenum">
              <a:rPr lang="en-GB" sz="1200" smtClean="0"/>
              <a:pPr eaLnBrk="1" hangingPunct="1"/>
              <a:t>15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90B083F-CCF6-4983-96B8-5C5F2A5C4BF2}" type="slidenum">
              <a:rPr lang="en-GB" sz="1200" smtClean="0"/>
              <a:pPr eaLnBrk="1" hangingPunct="1"/>
              <a:t>16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2E44AB1-F027-4364-943C-B7DC71D77671}" type="slidenum">
              <a:rPr lang="en-GB" sz="1200" smtClean="0"/>
              <a:pPr eaLnBrk="1" hangingPunct="1"/>
              <a:t>17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079D314-9BB6-474C-A5A1-28EEBC3380AD}" type="slidenum">
              <a:rPr lang="en-GB" sz="1200" smtClean="0"/>
              <a:pPr eaLnBrk="1" hangingPunct="1"/>
              <a:t>18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C6C306E-23EB-4E27-A54B-C7C332E9E1A6}" type="slidenum">
              <a:rPr lang="en-GB" sz="1200" smtClean="0"/>
              <a:pPr eaLnBrk="1" hangingPunct="1"/>
              <a:t>19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1509F86-AAEA-4A80-B2D0-6D61C093361E}" type="slidenum">
              <a:rPr lang="en-GB" sz="1200" smtClean="0"/>
              <a:pPr eaLnBrk="1" hangingPunct="1"/>
              <a:t>2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17F7461-4B0D-47BD-BD63-2D7F76D78F9C}" type="slidenum">
              <a:rPr lang="en-GB" sz="1200" smtClean="0"/>
              <a:pPr eaLnBrk="1" hangingPunct="1"/>
              <a:t>20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51116E-427F-47EA-AF62-0E43498E79C1}" type="slidenum">
              <a:rPr lang="en-GB" sz="1200" smtClean="0"/>
              <a:pPr eaLnBrk="1" hangingPunct="1"/>
              <a:t>21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7AA4D39-2D6B-4A2F-9DC9-596538BD5B3A}" type="slidenum">
              <a:rPr lang="en-GB" sz="1200" smtClean="0"/>
              <a:pPr eaLnBrk="1" hangingPunct="1"/>
              <a:t>22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3E3ED85-0597-4B67-BC8D-D5968D864B18}" type="slidenum">
              <a:rPr lang="en-GB" sz="1200" smtClean="0"/>
              <a:pPr eaLnBrk="1" hangingPunct="1"/>
              <a:t>23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A5762FF-4D55-445A-A23B-315BF8C75460}" type="slidenum">
              <a:rPr lang="en-GB" sz="1200" smtClean="0"/>
              <a:pPr eaLnBrk="1" hangingPunct="1"/>
              <a:t>24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7D4549C-D4E8-4893-8ECE-518F6A75B1A9}" type="slidenum">
              <a:rPr lang="en-GB" sz="1200" smtClean="0"/>
              <a:pPr eaLnBrk="1" hangingPunct="1"/>
              <a:t>25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53E6AB4-42DD-43ED-B189-860816D88844}" type="slidenum">
              <a:rPr lang="en-GB" sz="1200" smtClean="0"/>
              <a:pPr eaLnBrk="1" hangingPunct="1"/>
              <a:t>26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8C6A5E2-8007-40E5-9E5D-244E4F98D891}" type="slidenum">
              <a:rPr lang="en-GB" sz="1200" smtClean="0"/>
              <a:pPr eaLnBrk="1" hangingPunct="1"/>
              <a:t>27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808603B-9615-4716-AC66-D1E48C37C121}" type="slidenum">
              <a:rPr lang="en-GB" sz="1200" smtClean="0"/>
              <a:pPr eaLnBrk="1" hangingPunct="1"/>
              <a:t>28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DDA211E-7DB3-4CFB-B48B-4522EF75A902}" type="slidenum">
              <a:rPr lang="en-GB" sz="1200" smtClean="0"/>
              <a:pPr eaLnBrk="1" hangingPunct="1"/>
              <a:t>29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3614410-08AA-467A-AF3B-FF5595900144}" type="slidenum">
              <a:rPr lang="en-GB" sz="1200" smtClean="0"/>
              <a:pPr eaLnBrk="1" hangingPunct="1"/>
              <a:t>3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DA4A72E-2394-41A7-8F21-75E001B35C47}" type="slidenum">
              <a:rPr lang="en-GB" sz="1200" smtClean="0"/>
              <a:pPr eaLnBrk="1" hangingPunct="1"/>
              <a:t>30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1DEFC34-16A1-407C-9454-11FE3C329D08}" type="slidenum">
              <a:rPr lang="en-GB" sz="1200" smtClean="0"/>
              <a:pPr eaLnBrk="1" hangingPunct="1"/>
              <a:t>31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634453A-4CFB-4844-825B-D418C741DCF7}" type="slidenum">
              <a:rPr lang="en-GB" sz="1200" smtClean="0"/>
              <a:pPr eaLnBrk="1" hangingPunct="1"/>
              <a:t>32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4D544D6-B237-4A76-8397-A49189556C98}" type="slidenum">
              <a:rPr lang="en-GB" sz="1200" smtClean="0"/>
              <a:pPr eaLnBrk="1" hangingPunct="1"/>
              <a:t>33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3A1E7DF-FA91-4041-B141-0EE56294F089}" type="slidenum">
              <a:rPr lang="en-GB" sz="1200" smtClean="0"/>
              <a:pPr eaLnBrk="1" hangingPunct="1"/>
              <a:t>34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0C57E49-A49C-4798-9955-1E50082F0C4E}" type="slidenum">
              <a:rPr lang="en-GB" sz="1200" smtClean="0"/>
              <a:pPr eaLnBrk="1" hangingPunct="1"/>
              <a:t>35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B1BB0EC-1300-4942-97FC-97342F5E5483}" type="slidenum">
              <a:rPr lang="en-GB" sz="1200" smtClean="0"/>
              <a:pPr eaLnBrk="1" hangingPunct="1"/>
              <a:t>36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78E03F5-E54E-4FAE-BA7E-878377A4A058}" type="slidenum">
              <a:rPr lang="en-GB" sz="1200" smtClean="0"/>
              <a:pPr eaLnBrk="1" hangingPunct="1"/>
              <a:t>37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78B03F7-AF08-468A-966B-3FB2A402B223}" type="slidenum">
              <a:rPr lang="en-GB" sz="1200" smtClean="0"/>
              <a:pPr eaLnBrk="1" hangingPunct="1"/>
              <a:t>38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C6BFB52-5C79-43C2-A055-3CB2E99AFCC6}" type="slidenum">
              <a:rPr lang="en-GB" sz="1200" smtClean="0"/>
              <a:pPr eaLnBrk="1" hangingPunct="1"/>
              <a:t>39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F8C6F88-0919-4D8D-B83B-9E2719B4F8C2}" type="slidenum">
              <a:rPr lang="en-GB" sz="1200" smtClean="0"/>
              <a:pPr eaLnBrk="1" hangingPunct="1"/>
              <a:t>4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64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65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62B6F01-22F4-472B-A20A-FA4EB3AAC2D7}" type="slidenum">
              <a:rPr lang="en-GB" sz="1200" smtClean="0"/>
              <a:pPr eaLnBrk="1" hangingPunct="1"/>
              <a:t>40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2EFD688-5BF9-4A36-B916-8271945D94D5}" type="slidenum">
              <a:rPr lang="en-GB" sz="1200" smtClean="0"/>
              <a:pPr eaLnBrk="1" hangingPunct="1"/>
              <a:t>41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85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D652034-252D-4CB9-BF58-A2EFDF85B19D}" type="slidenum">
              <a:rPr lang="en-GB" sz="1200" smtClean="0"/>
              <a:pPr eaLnBrk="1" hangingPunct="1"/>
              <a:t>42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B78BA07-6FA4-4C53-A805-337684784F1F}" type="slidenum">
              <a:rPr lang="en-GB" sz="1200" smtClean="0"/>
              <a:pPr eaLnBrk="1" hangingPunct="1"/>
              <a:t>43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05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DFFC2FF-E392-4DF3-88FD-6728F6A6ED25}" type="slidenum">
              <a:rPr lang="en-GB" sz="1200" smtClean="0"/>
              <a:pPr eaLnBrk="1" hangingPunct="1"/>
              <a:t>44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16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2B2A538-E225-4912-B877-BD12464A17CE}" type="slidenum">
              <a:rPr lang="en-GB" sz="1200" smtClean="0"/>
              <a:pPr eaLnBrk="1" hangingPunct="1"/>
              <a:t>45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500F49A-C3DB-4DE0-AB32-508151456209}" type="slidenum">
              <a:rPr lang="en-GB" sz="1200" smtClean="0"/>
              <a:pPr eaLnBrk="1" hangingPunct="1"/>
              <a:t>46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0B2533E-A334-4E16-82B6-8C4A76802D56}" type="slidenum">
              <a:rPr lang="en-GB" sz="1200" smtClean="0"/>
              <a:pPr eaLnBrk="1" hangingPunct="1"/>
              <a:t>47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2242014-DD0F-40A7-929C-2927CB4437E4}" type="slidenum">
              <a:rPr lang="en-GB" sz="1200" smtClean="0"/>
              <a:pPr eaLnBrk="1" hangingPunct="1"/>
              <a:t>48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3E57B24-B1F8-438E-AD17-AB28E6ECBD1C}" type="slidenum">
              <a:rPr lang="en-GB" sz="1200" smtClean="0"/>
              <a:pPr eaLnBrk="1" hangingPunct="1"/>
              <a:t>49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F5C0131-4EAC-42BD-99F0-0FB670248A08}" type="slidenum">
              <a:rPr lang="en-GB" sz="1200" smtClean="0"/>
              <a:pPr eaLnBrk="1" hangingPunct="1"/>
              <a:t>5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67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FAFCD4E-21D4-4A2A-BAB6-B1541D9102CA}" type="slidenum">
              <a:rPr lang="en-GB" sz="1200" smtClean="0"/>
              <a:pPr eaLnBrk="1" hangingPunct="1"/>
              <a:t>50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E92E8BE-872B-43B9-B32D-3CEBA744522E}" type="slidenum">
              <a:rPr lang="en-GB" sz="1200" smtClean="0"/>
              <a:pPr eaLnBrk="1" hangingPunct="1"/>
              <a:t>51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87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5196A10-0F8C-4F03-A609-6C84903560F4}" type="slidenum">
              <a:rPr lang="en-GB" sz="1200" smtClean="0"/>
              <a:pPr eaLnBrk="1" hangingPunct="1"/>
              <a:t>52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527852E-7FD9-459E-AC92-273842F60803}" type="slidenum">
              <a:rPr lang="en-GB" sz="1200" smtClean="0"/>
              <a:pPr eaLnBrk="1" hangingPunct="1"/>
              <a:t>53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08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7E42C02-A0DF-4616-8195-0853D46057E3}" type="slidenum">
              <a:rPr lang="en-GB" sz="1200" smtClean="0"/>
              <a:pPr eaLnBrk="1" hangingPunct="1"/>
              <a:t>54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1E19EC4-DD64-4765-8B62-8F0D3D9AD6DE}" type="slidenum">
              <a:rPr lang="en-GB" sz="1200" smtClean="0"/>
              <a:pPr eaLnBrk="1" hangingPunct="1"/>
              <a:t>55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8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28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F3E3410-FB08-4BDF-B256-D07029262237}" type="slidenum">
              <a:rPr lang="en-GB" sz="1200" smtClean="0"/>
              <a:pPr eaLnBrk="1" hangingPunct="1"/>
              <a:t>56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39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0FE4AD6-D0C0-4FDC-ABFA-446CC446EA10}" type="slidenum">
              <a:rPr lang="en-GB" sz="1200" smtClean="0"/>
              <a:pPr eaLnBrk="1" hangingPunct="1"/>
              <a:t>57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49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8FAA1C7-E6A8-4A4A-A071-0F99C0947E05}" type="slidenum">
              <a:rPr lang="en-GB" sz="1200" smtClean="0"/>
              <a:pPr eaLnBrk="1" hangingPunct="1"/>
              <a:t>58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59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59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5F6582F-76DE-46B0-83C3-6A32529ACE6D}" type="slidenum">
              <a:rPr lang="en-GB" sz="1200" smtClean="0"/>
              <a:pPr eaLnBrk="1" hangingPunct="1"/>
              <a:t>59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036D496-7C21-4148-85D0-B6813923D957}" type="slidenum">
              <a:rPr lang="en-GB" sz="1200" smtClean="0"/>
              <a:pPr eaLnBrk="1" hangingPunct="1"/>
              <a:t>6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69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78AAAE5-6D27-4DE5-9E97-EF11723360D0}" type="slidenum">
              <a:rPr lang="en-GB" sz="1200" smtClean="0"/>
              <a:pPr eaLnBrk="1" hangingPunct="1"/>
              <a:t>60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80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80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E085217-0D91-4D65-B897-805A9E62CA2B}" type="slidenum">
              <a:rPr lang="en-GB" sz="1200" smtClean="0"/>
              <a:pPr eaLnBrk="1" hangingPunct="1"/>
              <a:t>61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90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90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178A19-8B15-499E-B259-AC44FF81A36E}" type="slidenum">
              <a:rPr lang="en-GB" sz="1200" smtClean="0"/>
              <a:pPr eaLnBrk="1" hangingPunct="1"/>
              <a:t>62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868941B-C7D6-4B91-8986-83590B1380A1}" type="slidenum">
              <a:rPr lang="en-GB" sz="1200" smtClean="0"/>
              <a:pPr eaLnBrk="1" hangingPunct="1"/>
              <a:t>7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5E3CE23-245F-40CA-AE24-BE054E7A5F1E}" type="slidenum">
              <a:rPr lang="en-GB" sz="1200" smtClean="0"/>
              <a:pPr eaLnBrk="1" hangingPunct="1"/>
              <a:t>8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0678F13-AC55-475E-9970-5C71E031755D}" type="slidenum">
              <a:rPr lang="en-GB" sz="1200" smtClean="0"/>
              <a:pPr eaLnBrk="1" hangingPunct="1"/>
              <a:t>9</a:t>
            </a:fld>
            <a:endParaRPr lang="en-GB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90239-0854-423F-835E-1C4390B925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756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458D28-0E44-489D-9375-04E18F7FE0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759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86932-2E1A-4A07-B07E-0623058DFE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415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2B3C2-BE58-4F90-BEE0-D6BB716151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360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58427-3BEB-4FFB-ABB4-E88A512B26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2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FC051-A351-4595-B1BB-81FBBD2AAF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932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F1C28-0A80-4253-A536-00EE5842A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286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4975C-F933-48E3-94C9-2D4BFDFE3C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339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A9E99-CE03-46BD-ABCA-19AD3539AD0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5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1235FE-EDB0-4960-9CC7-BD7F034D05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111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81004-9865-4BF5-937D-C5519A3197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4801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7C88933-733A-425E-80E1-0517712867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audio" Target="../media/audio1.wav"/><Relationship Id="rId7" Type="http://schemas.openxmlformats.org/officeDocument/2006/relationships/image" Target="../media/image4.wmf"/><Relationship Id="rId12" Type="http://schemas.openxmlformats.org/officeDocument/2006/relationships/image" Target="../media/image9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wmf"/><Relationship Id="rId11" Type="http://schemas.openxmlformats.org/officeDocument/2006/relationships/image" Target="../media/image8.wmf"/><Relationship Id="rId5" Type="http://schemas.openxmlformats.org/officeDocument/2006/relationships/image" Target="../media/image2.gif"/><Relationship Id="rId10" Type="http://schemas.openxmlformats.org/officeDocument/2006/relationships/image" Target="../media/image7.wmf"/><Relationship Id="rId4" Type="http://schemas.openxmlformats.org/officeDocument/2006/relationships/image" Target="../media/image1.gif"/><Relationship Id="rId9" Type="http://schemas.openxmlformats.org/officeDocument/2006/relationships/image" Target="../media/image6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9.wmf"/><Relationship Id="rId18" Type="http://schemas.openxmlformats.org/officeDocument/2006/relationships/image" Target="../media/image17.png"/><Relationship Id="rId3" Type="http://schemas.openxmlformats.org/officeDocument/2006/relationships/notesSlide" Target="../notesSlides/notesSlide62.xml"/><Relationship Id="rId7" Type="http://schemas.openxmlformats.org/officeDocument/2006/relationships/image" Target="../media/image3.wmf"/><Relationship Id="rId12" Type="http://schemas.openxmlformats.org/officeDocument/2006/relationships/image" Target="../media/image7.wmf"/><Relationship Id="rId1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.wmf"/><Relationship Id="rId1" Type="http://schemas.openxmlformats.org/officeDocument/2006/relationships/audio" Target="../media/audio6.wav"/><Relationship Id="rId6" Type="http://schemas.openxmlformats.org/officeDocument/2006/relationships/image" Target="../media/image4.wmf"/><Relationship Id="rId11" Type="http://schemas.openxmlformats.org/officeDocument/2006/relationships/image" Target="../media/image13.wmf"/><Relationship Id="rId5" Type="http://schemas.openxmlformats.org/officeDocument/2006/relationships/image" Target="../media/image8.wmf"/><Relationship Id="rId15" Type="http://schemas.openxmlformats.org/officeDocument/2006/relationships/image" Target="../media/image15.wmf"/><Relationship Id="rId10" Type="http://schemas.openxmlformats.org/officeDocument/2006/relationships/image" Target="../media/image12.wmf"/><Relationship Id="rId4" Type="http://schemas.openxmlformats.org/officeDocument/2006/relationships/image" Target="../media/image10.jpeg"/><Relationship Id="rId9" Type="http://schemas.openxmlformats.org/officeDocument/2006/relationships/image" Target="../media/image5.wmf"/><Relationship Id="rId14" Type="http://schemas.openxmlformats.org/officeDocument/2006/relationships/image" Target="../media/image1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763000" cy="2667000"/>
          </a:xfrm>
        </p:spPr>
        <p:txBody>
          <a:bodyPr/>
          <a:lstStyle/>
          <a:p>
            <a:pPr eaLnBrk="1" hangingPunct="1">
              <a:defRPr/>
            </a:pPr>
            <a:r>
              <a:rPr lang="en-GB" sz="54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Ravie" pitchFamily="82" charset="0"/>
              </a:rPr>
              <a:t>Who Wants To Be A Millionaire?</a:t>
            </a:r>
            <a:r>
              <a:rPr lang="en-GB" sz="5400" smtClean="0">
                <a:solidFill>
                  <a:schemeClr val="bg1"/>
                </a:solidFill>
                <a:latin typeface="Old English Text MT" pitchFamily="66" charset="0"/>
              </a:rPr>
              <a:t/>
            </a:r>
            <a:br>
              <a:rPr lang="en-GB" sz="5400" smtClean="0">
                <a:solidFill>
                  <a:schemeClr val="bg1"/>
                </a:solidFill>
                <a:latin typeface="Old English Text MT" pitchFamily="66" charset="0"/>
              </a:rPr>
            </a:br>
            <a:r>
              <a:rPr lang="en-GB" sz="5400" smtClean="0">
                <a:solidFill>
                  <a:schemeClr val="bg1"/>
                </a:solidFill>
                <a:latin typeface="Lucida Console" pitchFamily="49" charset="0"/>
              </a:rPr>
              <a:t/>
            </a:r>
            <a:br>
              <a:rPr lang="en-GB" sz="5400" smtClean="0">
                <a:solidFill>
                  <a:schemeClr val="bg1"/>
                </a:solidFill>
                <a:latin typeface="Lucida Console" pitchFamily="49" charset="0"/>
              </a:rPr>
            </a:br>
            <a:endParaRPr lang="en-US" sz="5400" smtClean="0">
              <a:solidFill>
                <a:schemeClr val="bg1"/>
              </a:solidFill>
              <a:latin typeface="Lucida Console" pitchFamily="49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752600" y="3048000"/>
            <a:ext cx="5867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5400">
                <a:solidFill>
                  <a:schemeClr val="bg1"/>
                </a:solidFill>
                <a:latin typeface="Ravie" pitchFamily="82" charset="0"/>
              </a:rPr>
              <a:t>Minibeasts</a:t>
            </a:r>
          </a:p>
        </p:txBody>
      </p:sp>
      <p:pic>
        <p:nvPicPr>
          <p:cNvPr id="2052" name="Picture 16" descr="ag00317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505200"/>
            <a:ext cx="172085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7" descr="ag00315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0"/>
            <a:ext cx="1754188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7" descr="an00487_[1]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06097">
            <a:off x="323850" y="1196975"/>
            <a:ext cx="135572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8" descr="an00278_[1]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268413"/>
            <a:ext cx="992188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9" descr="an00385_[1]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54531">
            <a:off x="1403350" y="2420938"/>
            <a:ext cx="1787525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10" descr="j0346897[1]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500382">
            <a:off x="1763713" y="5373688"/>
            <a:ext cx="1825625" cy="103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1" descr="j0346925[1]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40468">
            <a:off x="5076825" y="5013325"/>
            <a:ext cx="1800225" cy="168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3" descr="an00132_[1]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4076700"/>
            <a:ext cx="11398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5" descr="bd07377_[1]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1989138"/>
            <a:ext cx="180022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  <p:sndAc>
      <p:stSnd>
        <p:snd r:embed="rId3" name="stin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3</a:t>
            </a: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can fly?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45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worm, and bee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bee and wasp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slug and snail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wasp and snail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can fly?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worm, and bee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bee and wasp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slug and snail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wasp and snail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£300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4</a:t>
            </a: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live in water?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ants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caterpillars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woodlice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pond snails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4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live in water?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741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ants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caterpillars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woodlice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pond snails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£500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5</a:t>
            </a: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has 8 legs?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ant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bee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spider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butterfly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0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</a:t>
            </a: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has 8 legs?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151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ant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bee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spider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butterfly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6</a:t>
            </a: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>
          <a:xfrm>
            <a:off x="2071688" y="357188"/>
            <a:ext cx="5562600" cy="2057400"/>
          </a:xfrm>
          <a:noFill/>
        </p:spPr>
        <p:txBody>
          <a:bodyPr/>
          <a:lstStyle/>
          <a:p>
            <a:pPr algn="l"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centipede hunts and eats …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frogs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woodlice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grass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pond snails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6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title"/>
          </p:nvPr>
        </p:nvSpPr>
        <p:spPr>
          <a:xfrm>
            <a:off x="2819400" y="381000"/>
            <a:ext cx="5562600" cy="2057400"/>
          </a:xfrm>
          <a:noFill/>
        </p:spPr>
        <p:txBody>
          <a:bodyPr/>
          <a:lstStyle/>
          <a:p>
            <a:pPr algn="l"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centipede hunts and eats …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560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frogs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woodlice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grass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pond snails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£2,000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7</a:t>
            </a: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title"/>
          </p:nvPr>
        </p:nvSpPr>
        <p:spPr>
          <a:xfrm>
            <a:off x="2286000" y="381000"/>
            <a:ext cx="6172200" cy="2057400"/>
          </a:xfrm>
          <a:noFill/>
        </p:spPr>
        <p:txBody>
          <a:bodyPr/>
          <a:lstStyle/>
          <a:p>
            <a:pPr algn="l"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centipede is a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predator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prey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herbivore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producer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69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predator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prey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herbivore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producer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9704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9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1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2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Rectangle 22"/>
          <p:cNvSpPr>
            <a:spLocks noGrp="1" noChangeArrowheads="1"/>
          </p:cNvSpPr>
          <p:nvPr>
            <p:ph type="title"/>
          </p:nvPr>
        </p:nvSpPr>
        <p:spPr>
          <a:xfrm>
            <a:off x="2286000" y="381000"/>
            <a:ext cx="6172200" cy="2057400"/>
          </a:xfrm>
          <a:noFill/>
        </p:spPr>
        <p:txBody>
          <a:bodyPr/>
          <a:lstStyle/>
          <a:p>
            <a:pPr algn="l"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centipede is a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£4,000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Ponds and rotting logs are examples of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prey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predators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habitats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food webs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6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8</a:t>
            </a:r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title"/>
          </p:nvPr>
        </p:nvSpPr>
        <p:spPr>
          <a:xfrm>
            <a:off x="1285875" y="357188"/>
            <a:ext cx="64008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centipedes can hunt and kill because they...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17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can swim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are brown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</a:t>
            </a:r>
            <a:r>
              <a:rPr lang="en-US" sz="5400" b="1" baseline="10000" smtClean="0">
                <a:solidFill>
                  <a:srgbClr val="FF9900"/>
                </a:solidFill>
                <a:latin typeface="Arial" pitchFamily="34" charset="0"/>
              </a:rPr>
              <a:t> 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have many legs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run</a:t>
            </a:r>
            <a:r>
              <a:rPr lang="en-GB" sz="4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fast</a:t>
            </a:r>
            <a:r>
              <a:rPr lang="en-GB" sz="4400" smtClean="0">
                <a:solidFill>
                  <a:schemeClr val="bg1"/>
                </a:solidFill>
                <a:latin typeface="Arial" pitchFamily="34" charset="0"/>
              </a:rPr>
              <a:t> &amp; have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big</a:t>
            </a:r>
            <a:r>
              <a:rPr lang="en-GB" sz="4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jaws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8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2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3810" name="Content Placeholder 1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1" name="Rectangle 7"/>
          <p:cNvSpPr txBox="1">
            <a:spLocks noChangeArrowheads="1"/>
          </p:cNvSpPr>
          <p:nvPr/>
        </p:nvSpPr>
        <p:spPr bwMode="auto">
          <a:xfrm>
            <a:off x="1285875" y="357188"/>
            <a:ext cx="6400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GB" sz="4400" kern="0">
                <a:solidFill>
                  <a:schemeClr val="bg1"/>
                </a:solidFill>
                <a:latin typeface="Arial" charset="0"/>
                <a:ea typeface="+mj-ea"/>
                <a:cs typeface="+mj-cs"/>
              </a:rPr>
              <a:t>centipedes can hunt and kill because they... </a:t>
            </a:r>
            <a:r>
              <a:rPr lang="en-GB" sz="5400" kern="0">
                <a:solidFill>
                  <a:schemeClr val="bg1"/>
                </a:solidFill>
                <a:latin typeface="Arial" charset="0"/>
                <a:ea typeface="+mj-ea"/>
                <a:cs typeface="+mj-cs"/>
              </a:rPr>
              <a:t> </a:t>
            </a:r>
            <a:endParaRPr lang="en-US" sz="5400" kern="0" dirty="0">
              <a:solidFill>
                <a:schemeClr val="bg1"/>
              </a:solidFill>
              <a:latin typeface="Arial" charset="0"/>
              <a:ea typeface="+mj-ea"/>
              <a:cs typeface="+mj-cs"/>
            </a:endParaRPr>
          </a:p>
        </p:txBody>
      </p:sp>
      <p:sp>
        <p:nvSpPr>
          <p:cNvPr id="23" name="Rectangle 8"/>
          <p:cNvSpPr txBox="1">
            <a:spLocks noChangeArrowheads="1"/>
          </p:cNvSpPr>
          <p:nvPr/>
        </p:nvSpPr>
        <p:spPr bwMode="auto">
          <a:xfrm>
            <a:off x="838200" y="2667000"/>
            <a:ext cx="7620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kern="0">
                <a:latin typeface="Arial" charset="0"/>
              </a:rPr>
              <a:t> </a:t>
            </a:r>
            <a:r>
              <a:rPr lang="en-GB" sz="5400" kern="0">
                <a:solidFill>
                  <a:schemeClr val="bg1"/>
                </a:solidFill>
                <a:latin typeface="Arial" charset="0"/>
              </a:rPr>
              <a:t>can swim</a:t>
            </a:r>
            <a:endParaRPr lang="en-US" sz="5400" kern="0">
              <a:solidFill>
                <a:schemeClr val="bg1"/>
              </a:solidFill>
              <a:latin typeface="Arial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kern="0">
                <a:latin typeface="Arial" charset="0"/>
              </a:rPr>
              <a:t> </a:t>
            </a:r>
            <a:r>
              <a:rPr lang="en-GB" sz="5400" kern="0">
                <a:solidFill>
                  <a:schemeClr val="bg1"/>
                </a:solidFill>
                <a:latin typeface="Arial" charset="0"/>
              </a:rPr>
              <a:t>are brown</a:t>
            </a:r>
            <a:endParaRPr lang="en-US" sz="5400" kern="0">
              <a:solidFill>
                <a:schemeClr val="bg1"/>
              </a:solidFill>
              <a:latin typeface="Arial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>
                <a:solidFill>
                  <a:srgbClr val="FF9900"/>
                </a:solidFill>
                <a:latin typeface="Arial" charset="0"/>
              </a:rPr>
              <a:t>C</a:t>
            </a:r>
            <a:r>
              <a:rPr lang="en-US" sz="5400" b="1" kern="0" baseline="10000">
                <a:solidFill>
                  <a:srgbClr val="FF9900"/>
                </a:solidFill>
                <a:latin typeface="Arial" charset="0"/>
              </a:rPr>
              <a:t>  </a:t>
            </a:r>
            <a:r>
              <a:rPr lang="en-US" sz="5400" kern="0">
                <a:solidFill>
                  <a:schemeClr val="bg1"/>
                </a:solidFill>
                <a:latin typeface="Arial" charset="0"/>
              </a:rPr>
              <a:t>have many legs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kern="0">
                <a:latin typeface="Arial" charset="0"/>
              </a:rPr>
              <a:t> </a:t>
            </a:r>
            <a:r>
              <a:rPr lang="en-GB" sz="5400" kern="0">
                <a:solidFill>
                  <a:schemeClr val="bg1"/>
                </a:solidFill>
                <a:latin typeface="Arial" charset="0"/>
              </a:rPr>
              <a:t>run</a:t>
            </a:r>
            <a:r>
              <a:rPr lang="en-GB" sz="4400" ker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5400" kern="0">
                <a:solidFill>
                  <a:schemeClr val="bg1"/>
                </a:solidFill>
                <a:latin typeface="Arial" charset="0"/>
              </a:rPr>
              <a:t>fast</a:t>
            </a:r>
            <a:r>
              <a:rPr lang="en-GB" sz="4400" kern="0">
                <a:solidFill>
                  <a:schemeClr val="bg1"/>
                </a:solidFill>
                <a:latin typeface="Arial" charset="0"/>
              </a:rPr>
              <a:t> &amp; have </a:t>
            </a:r>
            <a:r>
              <a:rPr lang="en-GB" sz="5400" kern="0">
                <a:solidFill>
                  <a:schemeClr val="bg1"/>
                </a:solidFill>
                <a:latin typeface="Arial" charset="0"/>
              </a:rPr>
              <a:t>big</a:t>
            </a:r>
            <a:r>
              <a:rPr lang="en-GB" sz="4400" ker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5400" kern="0">
                <a:solidFill>
                  <a:schemeClr val="bg1"/>
                </a:solidFill>
                <a:latin typeface="Arial" charset="0"/>
              </a:rPr>
              <a:t>jaws </a:t>
            </a:r>
            <a:endParaRPr lang="en-US" sz="5400" kern="0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£8,000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9</a:t>
            </a:r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>
          <a:xfrm>
            <a:off x="2133600" y="381000"/>
            <a:ext cx="6172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millipedes eat plant material so they are called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58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predators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herbivores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carnivores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producers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4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8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predators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herbivores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carnivores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producers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7896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7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9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0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2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3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5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6" name="Rectangle 23"/>
          <p:cNvSpPr>
            <a:spLocks noGrp="1" noChangeArrowheads="1"/>
          </p:cNvSpPr>
          <p:nvPr>
            <p:ph type="title"/>
          </p:nvPr>
        </p:nvSpPr>
        <p:spPr>
          <a:xfrm>
            <a:off x="2133600" y="381000"/>
            <a:ext cx="6172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millipedes eat plant material so they are called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£16,000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10</a:t>
            </a:r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spin webs?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994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ladybird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millipede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spider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beetle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0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Ponds and rotting logs are examples of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prey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predators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habitats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food webs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ladybird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millipede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spider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beetle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992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3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4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5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8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9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0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1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2" name="Rectangle 21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spin webs?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£32,000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11</a:t>
            </a:r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5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is a minibeast with no legs?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bee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worm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caterpillar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ant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6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0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is a minibeast with no legs?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608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bee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worm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caterpillar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ant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£64,000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12</a:t>
            </a:r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What is eaten by the herbivores in a pond?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813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pondweed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pond snails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large koi carp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water lice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2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6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7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What is eaten by the herbivores in a pond?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018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pondweed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pond snails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large koi carp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water lice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£125,000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13</a:t>
            </a:r>
          </a:p>
        </p:txBody>
      </p:sp>
      <p:sp>
        <p:nvSpPr>
          <p:cNvPr id="5222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48768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Which of these can curl into a ball for protection?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223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millipede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beetle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ladybird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ant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8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2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48768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Which of these can curl into a ball for protection?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millipede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beetle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ladybird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ant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9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£250,000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14</a:t>
            </a:r>
          </a:p>
        </p:txBody>
      </p:sp>
      <p:sp>
        <p:nvSpPr>
          <p:cNvPr id="563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What does camouflage mean?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able to fly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able to swim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m</a:t>
            </a:r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erges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4000" smtClean="0">
                <a:solidFill>
                  <a:schemeClr val="bg1"/>
                </a:solidFill>
                <a:latin typeface="Arial" pitchFamily="34" charset="0"/>
              </a:rPr>
              <a:t>into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 b</a:t>
            </a:r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ackground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has no legs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4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8" grpId="0" build="p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What does camouflage mean?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837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able to fly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able to swim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m</a:t>
            </a:r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erges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4000" smtClean="0">
                <a:solidFill>
                  <a:schemeClr val="bg1"/>
                </a:solidFill>
                <a:latin typeface="Arial" pitchFamily="34" charset="0"/>
              </a:rPr>
              <a:t>into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 b</a:t>
            </a:r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ackground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has no legs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£500,000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93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15</a:t>
            </a:r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title"/>
          </p:nvPr>
        </p:nvSpPr>
        <p:spPr>
          <a:xfrm>
            <a:off x="2362200" y="381000"/>
            <a:ext cx="4648200" cy="12192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Which of these ‘walks on water’?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04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water louse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water boatman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water scorpion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pond skater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44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60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2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1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water louse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water boatman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water scorpion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pond skater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2472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3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4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5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6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7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8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9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0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1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2" name="Rectangle 20"/>
          <p:cNvSpPr>
            <a:spLocks noGrp="1" noChangeArrowheads="1"/>
          </p:cNvSpPr>
          <p:nvPr>
            <p:ph type="title"/>
          </p:nvPr>
        </p:nvSpPr>
        <p:spPr>
          <a:xfrm>
            <a:off x="2362200" y="381000"/>
            <a:ext cx="4648200" cy="12192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Which of these ‘walks on water’?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£1,000,000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1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76804" name="Picture 4" descr="an00132_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260350"/>
            <a:ext cx="1500188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805" name="Picture 5" descr="an00278_[1]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119958">
            <a:off x="7885113" y="5084763"/>
            <a:ext cx="1044575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806" name="Picture 6" descr="an00487_[1]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516563"/>
            <a:ext cx="1644650" cy="107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807" name="Picture 7" descr="an00583_[1]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5265738"/>
            <a:ext cx="1609725" cy="159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808" name="Picture 8" descr="an00385_[1]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349500"/>
            <a:ext cx="2076450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809" name="Picture 9" descr="an01997_[1]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260350"/>
            <a:ext cx="1655762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811" name="Picture 11" descr="j0346893[1]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404813"/>
            <a:ext cx="1511300" cy="96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812" name="Picture 12" descr="j0346925[1]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765175"/>
            <a:ext cx="1368425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813" name="Picture 13" descr="bd07377_[1]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4613" y="1341438"/>
            <a:ext cx="180022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814" name="Picture 14" descr="j0346919[1]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76375" y="4221163"/>
            <a:ext cx="1830388" cy="110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815" name="Picture 15" descr="j0346915[1]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333375"/>
            <a:ext cx="1876425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816" name="Picture 16" descr="j0346897[1]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5516563"/>
            <a:ext cx="1439862" cy="82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817" name="Picture 17" descr="j0346895[1]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5084763"/>
            <a:ext cx="1512887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821" name="Text Box 21"/>
          <p:cNvSpPr txBox="1">
            <a:spLocks noChangeArrowheads="1"/>
          </p:cNvSpPr>
          <p:nvPr/>
        </p:nvSpPr>
        <p:spPr bwMode="auto">
          <a:xfrm>
            <a:off x="2843213" y="2133600"/>
            <a:ext cx="381635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7200">
                <a:solidFill>
                  <a:schemeClr val="accent1"/>
                </a:solidFill>
                <a:latin typeface="SassoonPrimaryType" pitchFamily="2" charset="0"/>
              </a:rPr>
              <a:t>Well Done!</a:t>
            </a:r>
          </a:p>
        </p:txBody>
      </p:sp>
      <p:pic>
        <p:nvPicPr>
          <p:cNvPr id="76822" name="j021827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j0214098.wav"/>
          </p:nvPr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22 -0.02267  -0.033 -0.06133  -0.027 -0.1  C -0.024 -0.11333  -0.02 -0.12667  -0.014 -0.13733  C -0.01 -0.10667  0.004 -0.07867  0.025 -0.06133  C 0.025 -0.09867  0.041 -0.13467  0.068 -0.15067  C 0.077 -0.15733  0.087 -0.16  0.097 -0.16133  C 0.082 -0.13867  0.074 -0.10667  0.077 -0.07333  C 0.099 -0.09733  0.13 -0.10267  0.157 -0.08533  C 0.166 -0.08  0.175 -0.07067  0.181 -0.06133  C 0.158 -0.064  0.134 -0.052  0.117 -0.028  C 0.144 -0.02  0.167 0.008  0.174 0.04667  C 0.176 0.06  0.176 0.07333  0.174 0.08667  C 0.161 0.06133  0.139 0.044  0.115 0.04133  C 0.127 0.07467  0.124 0.116  0.106 0.14667  C 0.099 0.15733  0.091 0.16667  0.082 0.172  C 0.089 0.14267  0.085 0.10933  0.072 0.08267  C 0.06 0.116  0.034 0.13867  0.004 0.13867  C -0.007 0.13867  -0.017 0.136  -0.026 0.13067  C -0.004 0.12  0.013 0.09467  0.021 0.064  C -0.007 0.072  -0.036 0.06  -0.055 0.02933  C -0.062 0.01733  -0.066 0.00533  -0.069 -0.008  C -0.049 0.00933  -0.023 0.012  0 0  Z" pathEditMode="relative" ptsTypes="">
                                      <p:cBhvr>
                                        <p:cTn id="6" dur="2000" fill="hold"/>
                                        <p:tgtEl>
                                          <p:spTgt spid="768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4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04 -0.08933  0.046 -0.16667  0.113 -0.172  C 0.177 -0.17867  0.237 -0.11867  0.241 -0.032  C 0.246 0.048  0.204 0.12267  0.144 0.128  C 0.089 0.132  0.037 0.08267  0.033 0.008  C 0.029 -0.06  0.064 -0.124  0.115 -0.12933  C 0.162 -0.13333  0.206 -0.092  0.209 -0.02933  C 0.212 0.02667  0.184 0.08133  0.142 0.084  C 0.104 0.088  0.068 0.056  0.065 0.00533  C 0.063 -0.04  0.084 -0.084  0.117 -0.08667  C 0.146 -0.08933  0.175 -0.06533  0.177 -0.02667  C 0.179 0.00667  0.164 0.03867  0.14 0.04133  C 0.12 0.044  0.099 0.02933  0.098 0.00267  C 0.096 -0.01867  0.104 -0.04133  0.119 -0.044  C 0.131 -0.044  0.143 -0.03867  0.145 -0.024  C 0.146 -0.01467  0.144 -0.00533  0.138 -0.00133  C 0.135 0  0.133 0  0.13 -0.00133  E" pathEditMode="relative" ptsTypes="">
                                      <p:cBhvr>
                                        <p:cTn id="8" dur="2000" fill="hold"/>
                                        <p:tgtEl>
                                          <p:spTgt spid="768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3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15 0.032  0.037 0.06533  0.055 0.07867  C 0.082 0.1  0.108 0.108  0.113 0.09733  C 0.117 0.08667  0.099 0.06  0.072 0.03867  C 0.054 0.02533  0.021 0.016  -0.008 0.01467  C -0.036 0.016  -0.07 0.02533  -0.088 0.03867  C -0.115 0.06  -0.133 0.08667  -0.128 0.09733  C -0.123 0.108  -0.097 0.1  -0.071 0.07867  C -0.053 0.06533  -0.03 0.032  -0.016 0  C -0.001 -0.03333  0.009 -0.07733  0.009 -0.10533  C 0.009 -0.148  0.002 -0.18133  -0.008 -0.18133  C -0.017 -0.18133  -0.025 -0.148  -0.025 -0.10533  C -0.025 -0.07733  -0.014 -0.03333  0 0  Z" pathEditMode="relative" ptsTypes="">
                                      <p:cBhvr>
                                        <p:cTn id="10" dur="20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5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43 -0.02987 C -0.09028 -0.02176 -0.13924 -0.00186 -0.13924 0.01412 C -0.13924 0.0287 -0.09132 0.03958 -0.02725 0.03958 C 0.03664 0.03958 0.09062 0.0287 0.09062 0.01412 C 0.09062 -0.00186 0.03473 -0.00579 -0.02934 0.00486 C -0.09237 0.01689 -0.13924 0.0368 -0.13924 0.05138 C -0.13924 0.0662 -0.09028 0.07824 -0.02725 0.07824 C 0.03664 0.07824 0.09062 0.0662 0.09062 0.05138 C 0.09062 0.0368 0.03473 0.03287 -0.0283 0.04351 C -0.09237 0.05416 -0.13924 0.07407 -0.13924 0.08888 C -0.13924 0.10486 -0.09028 0.11689 -0.02638 0.11689 C 0.03664 0.11689 0.09062 0.10486 0.09062 0.08888 C 0.09062 0.07546 0.03473 0.07152 -0.0283 0.08078 C -0.09132 0.09143 -0.13924 0.11273 -0.13924 0.12754 C -0.13924 0.14213 -0.08923 0.15416 -0.02638 0.15416 C 0.03872 0.15416 0.09062 0.14213 0.09062 0.12754 C 0.09062 0.11273 0.03577 0.10879 -0.02725 0.11944 C -0.09028 0.13009 -0.13924 0.15023 -0.13924 0.16481 C -0.13924 0.18078 -0.08923 0.19143 -0.02534 0.19143 C 0.03872 0.19143 0.09062 0.17939 0.09062 0.16481 C 0.09062 0.15023 0.03577 0.14606 -0.02725 0.15671 C -0.09028 0.16736 -0.13924 0.18888 -0.13924 0.20208 C -0.13924 0.21689 -0.08837 0.2287 -0.02534 0.2287 C 0.03872 0.2287 0.09062 0.21689 0.09062 0.20208 C 0.09062 0.18888 0.03664 0.18472 -0.02725 0.19421 C -0.09028 0.20486 -0.13924 0.22615 -0.13924 0.24074 C -0.13924 0.25416 -0.08837 0.26736 -0.0243 0.26736 C 0.03976 0.26736 0.09062 0.25555 0.09062 0.24074 C 0.09062 0.22615 0.03664 0.22222 -0.02638 0.23287 C -0.08923 0.24351 -0.14028 0.26342 -0.13924 0.27824 C -0.13837 0.29282 -0.08837 0.30347 -0.0243 0.30347 C 0.03976 0.30347 0.09062 0.29143 0.09062 0.27685 C 0.09062 0.26342 0.03872 0.25949 -0.0243 0.27152 " pathEditMode="relative" rAng="0" ptsTypes="fffffffffffffffffffffffffffffffff">
                                      <p:cBhvr>
                                        <p:cTn id="12" dur="2000" fill="hold"/>
                                        <p:tgtEl>
                                          <p:spTgt spid="768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16667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4 -0.00533  0.01 -0.008  0.015 -0.008  C 0.022 -0.008  0.029 -0.004  0.033 0.00267  C 0.05 0.02933  0.063 0.088  0.063 0.15733  C 0.063 0.15733  0.063 0.15867  0.063 0.15867  C 0.063 0.15867  0.063 0.16  0.063 0.16  C 0.063 0.22933  0.05 0.28933  0.033 0.316  C 0.029 0.32133  0.022 0.32533  0.015 0.32533  C 0.01 0.32533  0.004 0.32267  0 0.31733  C -0.004 0.312  -0.006 0.30533  -0.006 0.29733  C -0.006 0.288  -0.003 0.28  0.002 0.27467  C 0.022 0.25067  0.066 0.23333  0.118 0.23333  C 0.118 0.23333  0.119 0.23333  0.119 0.23333  C 0.119 0.23333  0.12 0.23333  0.12 0.23333  C 0.172 0.23333  0.217 0.25067  0.237 0.27467  C 0.241 0.28  0.244 0.288  0.244 0.29733  C 0.244 0.30533  0.242 0.312  0.238 0.31733  C 0.234 0.32267  0.229 0.32533  0.223 0.32533  C 0.216 0.32533  0.21 0.32133  0.206 0.316  C 0.188 0.28933  0.175 0.22933  0.175 0.16  C 0.175 0.16  0.175 0.15867  0.175 0.15867  C 0.175 0.15867  0.175 0.15733  0.175 0.15733  C 0.175 0.088  0.188 0.02933  0.206 0.00133  C 0.21 -0.004  0.216 -0.008  0.223 -0.008  C 0.229 -0.008  0.234 -0.00533  0.238 0  C 0.242 0.00533  0.244 0.01333  0.244 0.02  C 0.244 0.02933  0.241 0.03733  0.237 0.044  C 0.217 0.06667  0.172 0.084  0.12 0.084  C 0.12 0.084  0.12 0.084  0.119 0.084  C 0.119 0.084  0.118 0.084  0.118 0.084  C 0.066 0.084  0.022 0.06667  0.002 0.044  C -0.003 0.03733  -0.006 0.02933  -0.006 0.02  C -0.006 0.01333  -0.004 0.00533  0 0  Z" pathEditMode="relative" ptsTypes="">
                                      <p:cBhvr>
                                        <p:cTn id="14" dur="300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2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72 0.07733  0.1 0.20267  0.077 0.31733  C -0.015 0.31067  -0.093 0.23067  -0.125 0.12133  C -0.047 0.05333  0.051 0.05733  0.125 0.12133  C 0.092 0.23733  0.011 0.31067  -0.077 0.31733  C -0.101 0.19733  -0.068 0.07467  0 0  Z" pathEditMode="relative" ptsTypes="">
                                      <p:cBhvr>
                                        <p:cTn id="16" dur="3000" fill="hold"/>
                                        <p:tgtEl>
                                          <p:spTgt spid="768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2 0.084  0.009 0.144  0.016 0.144  C 0.023 0.144  0.029 0.084  0.031 0  C 0.034 0.084  0.04 0.144  0.047 0.144  C 0.054 0.144  0.06 0.084  0.062 0  C 0.065 0.084  0.071 0.144  0.078 0.144  C 0.085 0.144  0.092 0.084  0.094 0  C 0.096 0.084  0.102 0.144  0.11 0.144  C 0.116 0.144  0.123 0.084  0.125 0  C 0.127 0.084  0.134 0.144  0.141 0.144  C 0.148 0.144  0.154 0.084  0.156 0  C 0.159 0.084  0.165 0.144  0.172 0.144  C 0.179 0.144  0.185 0.084  0.188 0  C 0.19 0.084  0.196 0.144  0.203 0.144  C 0.21 0.144  0.217 0.084  0.219 0  C 0.221 0.084  0.227 0.144  0.235 0.144  C 0.242 0.144  0.248 0.084  0.25 0  E" pathEditMode="relative" ptsTypes="">
                                      <p:cBhvr>
                                        <p:cTn id="18" dur="3000" fill="hold"/>
                                        <p:tgtEl>
                                          <p:spTgt spid="768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118 -0.15733  0.132 -0.15733  0.011 0  C 0.132 -0.15733  0.132 0.176  0.011 0.01467  C 0.132 0.176  -0.118 0.176  0 0.01467  C -0.118 0.176  -0.118 -0.15733  0 0  Z" pathEditMode="relative" ptsTypes="">
                                      <p:cBhvr>
                                        <p:cTn id="20" dur="30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5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202 -0.29074 C -0.09306 -0.25741 -0.03195 -0.22801 0.04496 -0.22685 C 0.1059 -0.22407 0.1559 -0.24005 0.15694 -0.26018 C 0.15694 -0.28009 0.10798 -0.29884 0.046 -0.3 C 0.01493 -0.3 -0.01302 -0.29745 -0.03299 -0.29074 C -0.06198 -0.28148 -0.079 -0.26667 -0.079 -0.2493 C -0.079 -0.24005 -0.07396 -0.23079 -0.06493 -0.22268 C -0.0441 -0.20532 -0.00296 -0.19352 0.04392 -0.19213 C 0.09895 -0.18935 0.14392 -0.20417 0.14392 -0.2213 C 0.14496 -0.24005 0.1 -0.25602 0.04496 -0.2588 C 0.01701 -0.2588 -0.00799 -0.25602 -0.02709 -0.25069 C -0.05209 -0.24143 -0.06806 -0.22685 -0.06806 -0.21204 C -0.06806 -0.20417 -0.06302 -0.19606 -0.05504 -0.18796 C -0.03594 -0.17338 3.88889E-6 -0.16134 0.04305 -0.16018 C 0.09305 -0.1588 0.13298 -0.17199 0.13298 -0.18796 C 0.13402 -0.20417 0.09392 -0.21875 0.04392 -0.22014 C 0.01892 -0.2213 -0.004 -0.21875 -0.02101 -0.21342 C -0.0441 -0.20532 -0.05695 -0.19352 -0.05695 -0.1787 C -0.05695 -0.17199 -0.05296 -0.16412 -0.04601 -0.15741 C -0.029 -0.14398 0.00399 -0.13333 0.04201 -0.13217 C 0.08698 -0.13217 0.12291 -0.14282 0.12291 -0.15741 C 0.12291 -0.17199 0.08802 -0.18542 0.04305 -0.1868 C 0.021 -0.1868 3.88889E-6 -0.18403 -0.01493 -0.18009 C -0.03594 -0.17338 -0.04809 -0.16134 -0.04896 -0.1493 C -0.04896 -0.14282 -0.0441 -0.13611 -0.03802 -0.13079 C -0.02309 -0.11736 0.00694 -0.1081 0.04097 -0.1081 C 0.0809 -0.10671 0.11406 -0.11597 0.11406 -0.1294 C 0.11493 -0.14282 0.08194 -0.15463 0.04201 -0.15602 C 0.02204 -0.15602 0.00295 -0.15463 -0.01007 -0.1493 C -0.029 -0.14398 -0.03993 -0.13333 -0.03993 -0.12268 C -0.03993 -0.11597 -0.03698 -0.11065 -0.03108 -0.10532 C -0.01702 -0.09352 0.00902 -0.08542 0.03993 -0.08403 C 0.07691 -0.08403 0.1059 -0.09213 0.1059 -0.10417 C 0.10694 -0.11597 0.07795 -0.12685 0.04097 -0.12801 C 0.02291 -0.12801 0.00694 -0.12685 -0.00504 -0.12268 C -0.02205 -0.11736 -0.03195 -0.1081 -0.03195 -0.09745 C -0.03195 -0.09213 -0.029 -0.08796 -0.02396 -0.08264 C -0.01198 -0.07199 0.01198 -0.06551 0.03993 -0.06412 C 0.07291 -0.06273 0.09895 -0.07083 0.09895 -0.08264 C 0.09895 -0.09213 0.07395 -0.10278 0.04097 -0.10278 C 0.02395 -0.10417 0.00902 -0.10139 -0.00209 -0.09884 C -0.01702 -0.09352 -0.02605 -0.08542 -0.02605 -0.07616 C -0.02605 -0.07083 -0.02309 -0.06667 -0.01806 -0.06273 C -0.00695 -0.05347 0.01493 -0.04676 0.03906 -0.04537 C 0.06892 -0.04398 0.09305 -0.05208 0.09305 -0.06134 C 0.09305 -0.07199 0.06892 -0.08009 0.03993 -0.08148 C 0.02604 -0.08148 0.01198 -0.08009 0.00191 -0.07616 C -0.01198 -0.07199 -0.01997 -0.06551 -0.01997 -0.05602 C -0.01997 -0.05208 -0.01702 -0.04815 -0.01302 -0.04398 C -0.00296 -0.03611 0.01597 -0.0294 0.03906 -0.0294 C 0.06493 -0.02801 0.08698 -0.03472 0.08698 -0.04398 C 0.08698 -0.05208 0.06597 -0.06018 0.03906 -0.06018 C 0.02691 -0.06134 0.01406 -0.06018 0.00503 -0.05741 C -0.00695 -0.05208 -0.01407 -0.04537 -0.01407 -0.03866 C -0.01407 -0.03472 -0.01198 -0.03079 -0.00799 -0.02801 C 0.00104 -0.02014 0.01805 -0.01481 0.03906 -0.01342 C 0.06302 -0.01342 0.08194 -0.02014 0.08194 -0.02685 C 0.08194 -0.03472 0.06302 -0.04282 0.03906 -0.04282 C 0.02691 -0.04282 0.01597 -0.04143 0.00902 -0.03866 C -0.00296 -0.03611 -0.00903 -0.0294 -0.00903 -0.02268 C -0.00903 -0.02014 -0.00695 -0.01597 -0.004 -0.01342 C 0.00399 -0.00532 0.01996 -0.00139 0.03802 -1.11111E-6 C 0.06007 -1.11111E-6 0.07691 -0.00532 0.07691 -0.01204 C 0.07691 -0.02014 0.06007 -0.02546 0.03906 -0.02685 C 0.02795 -0.02685 0.01805 -0.02546 0.01093 -0.02268 C 0.00104 -0.02014 -0.00504 -0.01481 -0.00504 -0.0081 C -0.00504 -0.00532 -0.00296 -0.00278 3.88889E-6 -1.11111E-6 " pathEditMode="relative" rAng="0" ptsTypes="fffffffffffffffffffffffffffffffffffffffffffffffffffffffffffffffffff">
                                      <p:cBhvr>
                                        <p:cTn id="22" dur="3000" fill="hold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96" y="14074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35 0.04121 L -0.01233 0.04121 C -0.00435 0.04121 0.00468 0.02246 0.01267 0.01991 C 0.01857 0.01991 0.02986 0.03727 0.03489 0.03727 C 0.04166 0.03727 0.04861 0.03195 0.06163 0.03195 L 0.07066 -0.17477 L 0.08072 0.07454 L 0.0927 0.04121 L 0.1026 0.03195 L 0.12673 0.03982 C 0.13767 0.03588 0.1467 0.01852 0.15763 0.01181 C 0.16163 0.01065 0.17066 0.00926 0.17673 0.01181 C 0.18263 0.01459 0.18767 0.03311 0.18958 0.03449 C 0.1927 0.03982 0.19965 0.03449 0.20364 0.03727 L 0.20972 0.04121 L 0.22066 0.04121 " pathEditMode="relative" rAng="0" ptsTypes="FfffFFFFFffffFFF">
                                      <p:cBhvr>
                                        <p:cTn id="24" dur="3000" fill="hold"/>
                                        <p:tgtEl>
                                          <p:spTgt spid="768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9144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38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941 0.0037 L -0.17813 0.13564 L -0.16302 0.0037 L -0.14705 0.13564 L -0.13108 0.0037 L -0.11615 0.13564 L -0.10018 0.0037 L -0.08507 0.13564 L -0.0691 0.0037 L -0.05313 0.13564 L -0.03802 0.0037 L -0.02205 0.13564 L -0.00712 0.0037 L 0.00885 0.13564 L 0.02482 0.0037 L 0.03993 0.13564 L 0.0559 0.0037 " pathEditMode="relative" rAng="0" ptsTypes="FFFFFFFFFFFFFFFFF">
                                      <p:cBhvr>
                                        <p:cTn id="26" dur="3000" fill="hold"/>
                                        <p:tgtEl>
                                          <p:spTgt spid="768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6597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5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4 -0.08933  -0.046 -0.16667  -0.113 -0.172  C -0.177 -0.17867  -0.237 -0.11867  -0.241 -0.032  C -0.246 0.048  -0.204 0.12267  -0.144 0.128  C -0.089 0.132  -0.037 0.08267  -0.033 0.008  C -0.029 -0.06  -0.064 -0.124  -0.115 -0.12933  C -0.162 -0.13333  -0.206 -0.092  -0.209 -0.02933  C -0.212 0.02667  -0.184 0.08133  -0.142 0.084  C -0.104 0.088  -0.068 0.056  -0.065 0.00533  C -0.063 -0.04  -0.084 -0.084  -0.117 -0.08667  C -0.146 -0.08933  -0.175 -0.06533  -0.177 -0.02667  C -0.179 0.00667  -0.164 0.03867  -0.14 0.04133  C -0.12 0.044  -0.099 0.02933  -0.098 0.00267  C -0.096 -0.01867  -0.104 -0.04133  -0.119 -0.044  C -0.131 -0.044  -0.143 -0.03867  -0.145 -0.024  C -0.146 -0.01467  -0.144 -0.00533  -0.138 -0.00133  C -0.135 0  -0.133 0  -0.13 -0.00133  E" pathEditMode="relative" ptsTypes="">
                                      <p:cBhvr>
                                        <p:cTn id="28" dur="3000" fill="hold"/>
                                        <p:tgtEl>
                                          <p:spTgt spid="768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 -0.00325 C -0.00729 -0.01389 -0.02135 -0.02454 -0.02621 -0.02454 C -0.05729 -0.02454 -0.08923 0.14212 -0.08923 0.30879 C -0.08923 0.22476 -0.10521 0.14212 -0.12031 0.14212 C -0.13628 0.14212 -0.15139 0.22615 -0.15139 0.30879 C -0.15139 0.26736 -0.15937 0.22476 -0.16736 0.22476 C -0.17535 0.22476 -0.18333 0.2662 -0.18333 0.30879 C -0.18333 0.2875 -0.18732 0.26736 -0.19132 0.26736 C -0.19531 0.26736 -0.1993 0.28865 -0.1993 0.30879 C -0.1993 0.29814 -0.20139 0.2875 -0.2033 0.2875 C -0.20434 0.2875 -0.20729 0.29814 -0.20729 0.30879 C -0.20729 0.30347 -0.20833 0.29814 -0.20937 0.29814 C -0.20937 0.29675 -0.21146 0.30347 -0.21146 0.30879 C -0.21146 0.30601 -0.21146 0.30347 -0.2125 0.30347 C -0.2125 0.30486 -0.21354 0.30625 -0.21354 0.30879 C -0.21354 0.3074 -0.21354 0.30601 -0.21354 0.30486 C -0.21458 0.30486 -0.21458 0.30625 -0.21458 0.30763 C -0.21562 0.30763 -0.21562 0.30625 -0.21562 0.30486 C -0.21666 0.30486 -0.21666 0.30625 -0.21666 0.30763 " pathEditMode="relative" rAng="0" ptsTypes="fffffffffffffffffff">
                                      <p:cBhvr>
                                        <p:cTn id="30" dur="3000" fill="hold"/>
                                        <p:tgtEl>
                                          <p:spTgt spid="768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77" y="145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76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7" dur="4745" fill="hold"/>
                                        <p:tgtEl>
                                          <p:spTgt spid="7682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8245"/>
                            </p:stCondLst>
                            <p:childTnLst>
                              <p:par>
                                <p:cTn id="3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0" dur="2000" fill="hold"/>
                                        <p:tgtEl>
                                          <p:spTgt spid="76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4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6822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Habitats contain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only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plants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only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animals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no </a:t>
            </a:r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plants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or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animals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both </a:t>
            </a:r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plants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and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animals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2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Habitats contain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only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plants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only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animals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no </a:t>
            </a:r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plants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or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animals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both </a:t>
            </a:r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plants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and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animals</a:t>
            </a: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£200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808080"/>
      </a:dk1>
      <a:lt1>
        <a:srgbClr val="990033"/>
      </a:lt1>
      <a:dk2>
        <a:srgbClr val="000066"/>
      </a:dk2>
      <a:lt2>
        <a:srgbClr val="990033"/>
      </a:lt2>
      <a:accent1>
        <a:srgbClr val="FFCC66"/>
      </a:accent1>
      <a:accent2>
        <a:srgbClr val="3333CC"/>
      </a:accent2>
      <a:accent3>
        <a:srgbClr val="AAAAB8"/>
      </a:accent3>
      <a:accent4>
        <a:srgbClr val="82002A"/>
      </a:accent4>
      <a:accent5>
        <a:srgbClr val="FFE2B8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673</Words>
  <Application>Microsoft Office PowerPoint</Application>
  <PresentationFormat>On-screen Show (4:3)</PresentationFormat>
  <Paragraphs>245</Paragraphs>
  <Slides>62</Slides>
  <Notes>62</Notes>
  <HiddenSlides>0</HiddenSlides>
  <MMClips>1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70" baseType="lpstr">
      <vt:lpstr>Times New Roman</vt:lpstr>
      <vt:lpstr>Arial</vt:lpstr>
      <vt:lpstr>Calibri</vt:lpstr>
      <vt:lpstr>Ravie</vt:lpstr>
      <vt:lpstr>Old English Text MT</vt:lpstr>
      <vt:lpstr>Lucida Console</vt:lpstr>
      <vt:lpstr>SassoonPrimaryType</vt:lpstr>
      <vt:lpstr>Default Design</vt:lpstr>
      <vt:lpstr>Who Wants To Be A Millionaire?  </vt:lpstr>
      <vt:lpstr>Question 1</vt:lpstr>
      <vt:lpstr>Ponds and rotting logs are examples of </vt:lpstr>
      <vt:lpstr>Ponds and rotting logs are examples of</vt:lpstr>
      <vt:lpstr>£100</vt:lpstr>
      <vt:lpstr>Question 2</vt:lpstr>
      <vt:lpstr>Habitats contain</vt:lpstr>
      <vt:lpstr>Habitats contain</vt:lpstr>
      <vt:lpstr>£200</vt:lpstr>
      <vt:lpstr>Question 3</vt:lpstr>
      <vt:lpstr>Which of these can fly?</vt:lpstr>
      <vt:lpstr>Which of these can fly?</vt:lpstr>
      <vt:lpstr>£300</vt:lpstr>
      <vt:lpstr>Question 4</vt:lpstr>
      <vt:lpstr>Which of these live in water?</vt:lpstr>
      <vt:lpstr>Which of these live in water?</vt:lpstr>
      <vt:lpstr>£500</vt:lpstr>
      <vt:lpstr>Question 5</vt:lpstr>
      <vt:lpstr>Which of these has 8 legs?</vt:lpstr>
      <vt:lpstr>Which of these has 8 legs?</vt:lpstr>
      <vt:lpstr>£1,000</vt:lpstr>
      <vt:lpstr>Question 6</vt:lpstr>
      <vt:lpstr>The centipede hunts and eats … </vt:lpstr>
      <vt:lpstr>The centipede hunts and eats …</vt:lpstr>
      <vt:lpstr>£2,000</vt:lpstr>
      <vt:lpstr>Question 7</vt:lpstr>
      <vt:lpstr>the centipede is a </vt:lpstr>
      <vt:lpstr>the centipede is a </vt:lpstr>
      <vt:lpstr>£4,000</vt:lpstr>
      <vt:lpstr>Question 8</vt:lpstr>
      <vt:lpstr>centipedes can hunt and kill because they...  </vt:lpstr>
      <vt:lpstr>PowerPoint Presentation</vt:lpstr>
      <vt:lpstr>£8,000</vt:lpstr>
      <vt:lpstr>Question 9</vt:lpstr>
      <vt:lpstr>millipedes eat plant material so they are called</vt:lpstr>
      <vt:lpstr>millipedes eat plant material so they are called</vt:lpstr>
      <vt:lpstr>£16,000</vt:lpstr>
      <vt:lpstr>Question 10</vt:lpstr>
      <vt:lpstr>Which of these spin webs?</vt:lpstr>
      <vt:lpstr>Which of these spin webs?</vt:lpstr>
      <vt:lpstr>£32,000</vt:lpstr>
      <vt:lpstr>Question 11</vt:lpstr>
      <vt:lpstr>Which of these is a minibeast with no legs?</vt:lpstr>
      <vt:lpstr>Which of these is a minibeast with no legs?</vt:lpstr>
      <vt:lpstr>£64,000</vt:lpstr>
      <vt:lpstr>Question 12</vt:lpstr>
      <vt:lpstr>What is eaten by the herbivores in a pond?</vt:lpstr>
      <vt:lpstr>What is eaten by the herbivores in a pond?</vt:lpstr>
      <vt:lpstr>£125,000</vt:lpstr>
      <vt:lpstr>Question 13</vt:lpstr>
      <vt:lpstr>Which of these can curl into a ball for protection?</vt:lpstr>
      <vt:lpstr>Which of these can curl into a ball for protection?</vt:lpstr>
      <vt:lpstr>£250,000</vt:lpstr>
      <vt:lpstr>Question 14</vt:lpstr>
      <vt:lpstr>What does camouflage mean? </vt:lpstr>
      <vt:lpstr>What does camouflage mean?</vt:lpstr>
      <vt:lpstr>£500,000</vt:lpstr>
      <vt:lpstr>Question 15</vt:lpstr>
      <vt:lpstr>Which of these ‘walks on water’?</vt:lpstr>
      <vt:lpstr>Which of these ‘walks on water’?</vt:lpstr>
      <vt:lpstr>£1,000,000</vt:lpstr>
      <vt:lpstr>PowerPoint Presentation</vt:lpstr>
    </vt:vector>
  </TitlesOfParts>
  <Company>NETLinc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Wants To Be A Millionaire?</dc:title>
  <dc:creator>STNG11</dc:creator>
  <cp:lastModifiedBy>Teacher E-Solutions</cp:lastModifiedBy>
  <cp:revision>27</cp:revision>
  <dcterms:created xsi:type="dcterms:W3CDTF">2003-05-20T13:35:24Z</dcterms:created>
  <dcterms:modified xsi:type="dcterms:W3CDTF">2019-01-18T17:20:01Z</dcterms:modified>
</cp:coreProperties>
</file>