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DE6BFA-187E-4F28-991A-4D970154D6A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170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AF141-1EB2-4339-AB79-93C94B4674C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95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1E7250-486A-4BC4-854E-1F1D286DADF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726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D5577-8A89-4BE4-A970-D620641D116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61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F3682C-7971-4BD9-A027-99390B04B4B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90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67340-2F71-4243-AD3E-BC93D827CA2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13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9D481-082E-44B0-A151-0712774BD04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45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47A2A-5857-498A-A459-0429712A80A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28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08329-24E3-4B44-B49C-52F670F394F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760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D5438-25C5-4F51-BF85-B46869C88AF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290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CFC3E-56F7-4746-87B1-CE72EB6CDD3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549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FF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4EB82A7-CE67-4DEF-808E-F8D32A6255A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L.O. mixing and dissolving round up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133600" y="4267200"/>
            <a:ext cx="25908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True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800600" y="4267200"/>
            <a:ext cx="2667000" cy="1371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False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9600" y="1447800"/>
            <a:ext cx="8001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4000" i="1"/>
              <a:t>I think when you evaporate sweetened tea the sugar will evaporate with the water</a:t>
            </a:r>
            <a:endParaRPr lang="en-GB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2" grpId="0" animBg="1" autoUpdateAnimBg="0"/>
      <p:bldP spid="2053" grpId="0" animBg="1" autoUpdateAnimBg="0"/>
      <p:bldP spid="205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L.O. mixing and dissolving round up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133600" y="4267200"/>
            <a:ext cx="25908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True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800600" y="4267200"/>
            <a:ext cx="2667000" cy="1371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False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295400" y="990600"/>
            <a:ext cx="6553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i="1"/>
              <a:t>I think vinegar is good for dissolving any solid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animBg="1" autoUpdateAnimBg="0"/>
      <p:bldP spid="11268" grpId="0" animBg="1" autoUpdateAnimBg="0"/>
      <p:bldP spid="1126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L.O. mixing and dissolving round up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2133600" y="4267200"/>
            <a:ext cx="25908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True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800600" y="4267200"/>
            <a:ext cx="2667000" cy="1371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False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295400" y="990600"/>
            <a:ext cx="6553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i="1"/>
              <a:t>I think bubbles show there has been a chemical reaction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animBg="1" autoUpdateAnimBg="0"/>
      <p:bldP spid="12292" grpId="0" animBg="1" autoUpdateAnimBg="0"/>
      <p:bldP spid="12293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143000"/>
            <a:ext cx="6781800" cy="1143000"/>
          </a:xfrm>
        </p:spPr>
        <p:txBody>
          <a:bodyPr/>
          <a:lstStyle/>
          <a:p>
            <a:pPr algn="l"/>
            <a:r>
              <a:rPr lang="en-GB" sz="2000" i="1">
                <a:solidFill>
                  <a:schemeClr val="tx1"/>
                </a:solidFill>
              </a:rPr>
              <a:t>I think when you evaporate sweetened tea the sugar will evaporate with the water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066800" y="2057400"/>
            <a:ext cx="7175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000" i="1"/>
              <a:t>I think salt will dissolve more quickly in hot water than in cold water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066800" y="2971800"/>
            <a:ext cx="9205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000" i="1"/>
              <a:t>I think bath salts dissolve more quickly when you stir the water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066800" y="3429000"/>
            <a:ext cx="4132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000" i="1"/>
              <a:t>I think that chalk will dissolve in water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1066800" y="2590800"/>
            <a:ext cx="853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i="1"/>
              <a:t>I think it makes a difference whether you stir clockwise or anti-clockwise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1066800" y="3886200"/>
            <a:ext cx="3490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i="1"/>
              <a:t>I think salt will dissolve in water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1066800" y="4343400"/>
            <a:ext cx="7620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000" i="1"/>
              <a:t>I think I can separate sand and salt by dissolving, filtering and evaporating the water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990600" y="5181600"/>
            <a:ext cx="64563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i="1"/>
              <a:t>I think it is impossible to separate water and a dissolved solid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990600" y="5638800"/>
            <a:ext cx="54244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i="1"/>
              <a:t>I think hot water makes things dissolve more slowly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990600" y="6096000"/>
            <a:ext cx="4914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000" i="1"/>
              <a:t>I think vinegar is good for dissolving any solid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381000" y="381000"/>
            <a:ext cx="4694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L.O. mixing and dissolving round up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autoUpdateAnimBg="0"/>
      <p:bldP spid="13316" grpId="0" autoUpdateAnimBg="0"/>
      <p:bldP spid="13317" grpId="0" autoUpdateAnimBg="0"/>
      <p:bldP spid="13318" grpId="0" autoUpdateAnimBg="0"/>
      <p:bldP spid="13319" grpId="0" autoUpdateAnimBg="0"/>
      <p:bldP spid="13320" grpId="0" autoUpdateAnimBg="0"/>
      <p:bldP spid="13321" grpId="0" autoUpdateAnimBg="0"/>
      <p:bldP spid="13322" grpId="0" autoUpdateAnimBg="0"/>
      <p:bldP spid="13323" grpId="0" autoUpdateAnimBg="0"/>
      <p:bldP spid="13324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L.O. mixing and dissolving round up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133600" y="4267200"/>
            <a:ext cx="25908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True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800600" y="4267200"/>
            <a:ext cx="2667000" cy="1371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False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371600" y="1066800"/>
            <a:ext cx="67945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4000" i="1"/>
              <a:t>I think salt will dissolve more quickly in hot water than in cold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animBg="1" autoUpdateAnimBg="0"/>
      <p:bldP spid="3076" grpId="0" animBg="1" autoUpdateAnimBg="0"/>
      <p:bldP spid="307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L.O. mixing and dissolving round up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133600" y="4267200"/>
            <a:ext cx="25908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True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4800600" y="4267200"/>
            <a:ext cx="2667000" cy="1371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False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143000" y="1143000"/>
            <a:ext cx="71104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4000" i="1"/>
              <a:t>I think bath salts dissolve more quickly when you stir the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nimBg="1" autoUpdateAnimBg="0"/>
      <p:bldP spid="4100" grpId="0" animBg="1" autoUpdateAnimBg="0"/>
      <p:bldP spid="410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L.O. mixing and dissolving round up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133600" y="4267200"/>
            <a:ext cx="25908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True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4800600" y="4267200"/>
            <a:ext cx="2667000" cy="1371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False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057400" y="1447800"/>
            <a:ext cx="5170488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4000" i="1"/>
              <a:t>I think that chalk will dissolve in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animBg="1" autoUpdateAnimBg="0"/>
      <p:bldP spid="5124" grpId="0" animBg="1" autoUpdateAnimBg="0"/>
      <p:bldP spid="512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L.O. mixing and dissolving round up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133600" y="4267200"/>
            <a:ext cx="25908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True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800600" y="4267200"/>
            <a:ext cx="2667000" cy="1371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False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762000" y="1143000"/>
            <a:ext cx="76327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i="1"/>
              <a:t>I think it makes a difference whether</a:t>
            </a:r>
          </a:p>
          <a:p>
            <a:r>
              <a:rPr lang="en-GB" sz="4000" i="1"/>
              <a:t> you stir clockwise or anti-clockwise</a:t>
            </a:r>
            <a:r>
              <a:rPr lang="en-GB" sz="1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animBg="1" autoUpdateAnimBg="0"/>
      <p:bldP spid="6148" grpId="0" animBg="1" autoUpdateAnimBg="0"/>
      <p:bldP spid="614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L.O. mixing and dissolving round up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133600" y="4267200"/>
            <a:ext cx="25908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True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800600" y="4267200"/>
            <a:ext cx="2667000" cy="1371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False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295400" y="990600"/>
            <a:ext cx="6553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i="1"/>
              <a:t>I think salt will dissolve in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animBg="1" autoUpdateAnimBg="0"/>
      <p:bldP spid="7172" grpId="0" animBg="1" autoUpdateAnimBg="0"/>
      <p:bldP spid="717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L.O. mixing and dissolving round up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133600" y="4267200"/>
            <a:ext cx="25908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True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800600" y="4267200"/>
            <a:ext cx="2667000" cy="1371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False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295400" y="990600"/>
            <a:ext cx="6553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i="1"/>
              <a:t>I think I can separate sand and salt by dissolving, filtering and evaporating the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animBg="1" autoUpdateAnimBg="0"/>
      <p:bldP spid="8196" grpId="0" animBg="1" autoUpdateAnimBg="0"/>
      <p:bldP spid="819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L.O. mixing and dissolving round up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2133600" y="4267200"/>
            <a:ext cx="25908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True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800600" y="4267200"/>
            <a:ext cx="2667000" cy="1371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False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295400" y="990600"/>
            <a:ext cx="6553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i="1"/>
              <a:t>I think it is impossible to separate water and a dissolved solid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animBg="1" autoUpdateAnimBg="0"/>
      <p:bldP spid="9220" grpId="0" animBg="1" autoUpdateAnimBg="0"/>
      <p:bldP spid="9221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L.O. mixing and dissolving round up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133600" y="4267200"/>
            <a:ext cx="2590800" cy="1371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True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800600" y="4267200"/>
            <a:ext cx="2667000" cy="1371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400"/>
              <a:t>False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295400" y="990600"/>
            <a:ext cx="6553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000" i="1"/>
              <a:t>I think hot water makes things dissolve more slowly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animBg="1" autoUpdateAnimBg="0"/>
      <p:bldP spid="10244" grpId="0" animBg="1" autoUpdateAnimBg="0"/>
      <p:bldP spid="10245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343</Words>
  <Application>Microsoft Office PowerPoint</Application>
  <PresentationFormat>On-screen Show (4:3)</PresentationFormat>
  <Paragraphs>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 think when you evaporate sweetened tea the sugar will evaporate with the water</vt:lpstr>
    </vt:vector>
  </TitlesOfParts>
  <Company>Birmingham Education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Laptops for Teachers</dc:creator>
  <cp:lastModifiedBy>Teacher E-Solutions</cp:lastModifiedBy>
  <cp:revision>1</cp:revision>
  <dcterms:created xsi:type="dcterms:W3CDTF">2004-10-17T21:30:55Z</dcterms:created>
  <dcterms:modified xsi:type="dcterms:W3CDTF">2019-01-18T17:20:04Z</dcterms:modified>
</cp:coreProperties>
</file>