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61" r:id="rId5"/>
    <p:sldId id="268" r:id="rId6"/>
    <p:sldId id="269" r:id="rId7"/>
    <p:sldId id="270" r:id="rId8"/>
    <p:sldId id="272" r:id="rId9"/>
    <p:sldId id="259" r:id="rId10"/>
    <p:sldId id="263" r:id="rId11"/>
    <p:sldId id="271" r:id="rId12"/>
    <p:sldId id="264" r:id="rId13"/>
    <p:sldId id="266" r:id="rId14"/>
    <p:sldId id="267" r:id="rId15"/>
    <p:sldId id="262" r:id="rId16"/>
    <p:sldId id="260" r:id="rId17"/>
    <p:sldId id="257" r:id="rId1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92F5-D414-4377-BD52-EE0DA7237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7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B837-C49D-4C7D-9506-0FF6145AD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4F91-E6D3-4D35-A1F8-3186E8E089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1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6DD9-CEC0-495F-9C30-34AA4B2279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6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818B-995C-4577-ADEE-791F9E2435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8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F4AF-BBB5-44B4-9531-26F2B1C01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9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6D96-9487-478E-9C2A-DEAFBEBDE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DD97-89B2-49D5-925D-483DCC901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1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6F84-FE6A-4204-A05D-E3A5BCF12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6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C59F6-D360-4106-9A8A-EB0814D31D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0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013B-B5A5-4D98-BD67-150C2749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38C1EABC-9B1B-40B9-BEB6-AE0ED3DE3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47813" y="1557338"/>
            <a:ext cx="6121400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8800" b="0">
                <a:latin typeface="Comic Sans MS" pitchFamily="66" charset="0"/>
              </a:rPr>
              <a:t>Modern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8800" b="0">
                <a:latin typeface="Comic Sans MS" pitchFamily="66" charset="0"/>
              </a:rPr>
              <a:t>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yacht%2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56932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696075" y="52292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Yacht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jet%20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04863"/>
            <a:ext cx="8208963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Jet Ski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I0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88975"/>
            <a:ext cx="856932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Rowing Boat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267598-speed_b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42486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372225" y="4292600"/>
            <a:ext cx="2447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Speed Boat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arrowbo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8488"/>
            <a:ext cx="80645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696075" y="4076700"/>
            <a:ext cx="2447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Narrow</a:t>
            </a:r>
          </a:p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Boat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ikorsky-s92-executive-helicop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92175"/>
            <a:ext cx="8424862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11863" y="5013325"/>
            <a:ext cx="2916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Helicopter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079060-hotairballoon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33375"/>
            <a:ext cx="41941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716463" y="4868863"/>
            <a:ext cx="2447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Hot Air Balloon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Aero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650"/>
            <a:ext cx="8640762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300788" y="5391150"/>
            <a:ext cx="2700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Aeroplane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opel-corsa-ecoflex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963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Car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Train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ddie_Stobart_lorry_Scania_R420_Sandra_Ann_PX07_BXK_in_Plymouth,_9_August_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71450"/>
            <a:ext cx="7704138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Lorry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london-bus-682_49455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42975"/>
            <a:ext cx="84963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Bus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6063"/>
            <a:ext cx="8208962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696075" y="58769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Bicycle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iding-School-Motorbike-School-Italy-7905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3534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867400" y="5013325"/>
            <a:ext cx="284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Motorbike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overcraft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80645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724525" y="5013325"/>
            <a:ext cx="291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Hovercraft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arly-Checking-and-Reservation-to-Get-Cheap-Ferry-Crossings-to-France-for-Your-Summer-Hol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1338"/>
            <a:ext cx="8713788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696075" y="50133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chemeClr val="bg1"/>
                </a:solidFill>
                <a:latin typeface="Comic Sans MS" pitchFamily="66" charset="0"/>
              </a:rPr>
              <a:t>Ferry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MATTHEWS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Teacher E-Solutions</cp:lastModifiedBy>
  <cp:revision>3</cp:revision>
  <dcterms:created xsi:type="dcterms:W3CDTF">2011-10-01T14:30:48Z</dcterms:created>
  <dcterms:modified xsi:type="dcterms:W3CDTF">2019-01-18T17:28:07Z</dcterms:modified>
</cp:coreProperties>
</file>