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8" r:id="rId4"/>
    <p:sldId id="261" r:id="rId5"/>
    <p:sldId id="268" r:id="rId6"/>
    <p:sldId id="269" r:id="rId7"/>
    <p:sldId id="270" r:id="rId8"/>
    <p:sldId id="272" r:id="rId9"/>
    <p:sldId id="259" r:id="rId10"/>
    <p:sldId id="263" r:id="rId11"/>
    <p:sldId id="271" r:id="rId12"/>
    <p:sldId id="264" r:id="rId13"/>
    <p:sldId id="266" r:id="rId14"/>
    <p:sldId id="267" r:id="rId15"/>
    <p:sldId id="262" r:id="rId16"/>
    <p:sldId id="260" r:id="rId17"/>
    <p:sldId id="257" r:id="rId1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C92F5-D414-4377-BD52-EE0DA72374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273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C0B837-C49D-4C7D-9506-0FF6145AD7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082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84F91-E6D3-4D35-A1F8-3186E8E089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513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06DD9-CEC0-495F-9C30-34AA4B2279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669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A818B-995C-4577-ADEE-791F9E2435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984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EF4AF-BBB5-44B4-9531-26F2B1C013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294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F6D96-9487-478E-9C2A-DEAFBEBDE3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19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8DD97-89B2-49D5-925D-483DCC9010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514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06F84-FE6A-4204-A05D-E3A5BCF12F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766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C59F6-D360-4106-9A8A-EB0814D31D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009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C013B-B5A5-4D98-BD67-150C274932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910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/>
            </a:lvl1pPr>
          </a:lstStyle>
          <a:p>
            <a:pPr>
              <a:defRPr/>
            </a:pPr>
            <a:fld id="{38C1EABC-9B1B-40B9-BEB6-AE0ED3DE38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1547813" y="1557338"/>
            <a:ext cx="6121400" cy="344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8800" b="0">
                <a:latin typeface="Comic Sans MS" pitchFamily="66" charset="0"/>
              </a:rPr>
              <a:t>Modern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8800" b="0">
                <a:latin typeface="Comic Sans MS" pitchFamily="66" charset="0"/>
              </a:rPr>
              <a:t>Transport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yacht%2B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92150"/>
            <a:ext cx="8569325" cy="553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6696075" y="5229225"/>
            <a:ext cx="24479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Yacht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jet%20sk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804863"/>
            <a:ext cx="8208963" cy="555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6696075" y="5013325"/>
            <a:ext cx="24479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Jet Ski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I00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88975"/>
            <a:ext cx="8569325" cy="559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6696075" y="5013325"/>
            <a:ext cx="24479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Rowing Boat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267598-speed_bo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52513"/>
            <a:ext cx="8424863" cy="448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6372225" y="4292600"/>
            <a:ext cx="24479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Speed Boat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narrowboat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98488"/>
            <a:ext cx="8064500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6696075" y="4076700"/>
            <a:ext cx="244792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Narrow</a:t>
            </a:r>
          </a:p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Boat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sikorsky-s92-executive-helicop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892175"/>
            <a:ext cx="8424862" cy="511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6011863" y="5013325"/>
            <a:ext cx="29162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Helicopter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1079060-hotairballoon_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38" y="333375"/>
            <a:ext cx="4194175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4716463" y="4868863"/>
            <a:ext cx="24479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Hot Air Balloon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Aeropla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01650"/>
            <a:ext cx="8640762" cy="575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6"/>
          <p:cNvSpPr txBox="1">
            <a:spLocks noChangeArrowheads="1"/>
          </p:cNvSpPr>
          <p:nvPr/>
        </p:nvSpPr>
        <p:spPr bwMode="auto">
          <a:xfrm>
            <a:off x="6300788" y="5391150"/>
            <a:ext cx="27003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Aeroplane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 descr="opel-corsa-ecoflex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8496300" cy="566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6696075" y="5013325"/>
            <a:ext cx="24479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Car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tra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8424862" cy="632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6696075" y="5013325"/>
            <a:ext cx="24479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Train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Eddie_Stobart_lorry_Scania_R420_Sandra_Ann_PX07_BXK_in_Plymouth,_9_August_2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71450"/>
            <a:ext cx="7704138" cy="652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6696075" y="5013325"/>
            <a:ext cx="24479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Lorry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london-bus-682_494558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42975"/>
            <a:ext cx="8496300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6696075" y="5013325"/>
            <a:ext cx="24479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Bus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bi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46063"/>
            <a:ext cx="8208962" cy="656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6696075" y="5876925"/>
            <a:ext cx="24479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Bicycle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Riding-School-Motorbike-School-Italy-79056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353425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5867400" y="5013325"/>
            <a:ext cx="28432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Motorbike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hovercraft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92150"/>
            <a:ext cx="8064500" cy="538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5724525" y="5013325"/>
            <a:ext cx="29162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Hovercraft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Early-Checking-and-Reservation-to-Get-Cheap-Ferry-Crossings-to-France-for-Your-Summer-Holid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41338"/>
            <a:ext cx="8713788" cy="586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6696075" y="5013325"/>
            <a:ext cx="24479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0">
                <a:solidFill>
                  <a:schemeClr val="bg1"/>
                </a:solidFill>
                <a:latin typeface="Comic Sans MS" pitchFamily="66" charset="0"/>
              </a:rPr>
              <a:t>Ferry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24</Words>
  <Application>Microsoft Office PowerPoint</Application>
  <PresentationFormat>On-screen Show (4:3)</PresentationFormat>
  <Paragraphs>19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 MATTHEWS PRIMARY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Carolyn</dc:creator>
  <cp:lastModifiedBy>Teacher E-Solutions</cp:lastModifiedBy>
  <cp:revision>3</cp:revision>
  <dcterms:created xsi:type="dcterms:W3CDTF">2011-10-01T14:30:48Z</dcterms:created>
  <dcterms:modified xsi:type="dcterms:W3CDTF">2019-01-18T17:28:07Z</dcterms:modified>
</cp:coreProperties>
</file>