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3" r:id="rId4"/>
    <p:sldId id="264" r:id="rId5"/>
    <p:sldId id="259" r:id="rId6"/>
    <p:sldId id="257" r:id="rId7"/>
    <p:sldId id="262" r:id="rId8"/>
    <p:sldId id="266" r:id="rId9"/>
    <p:sldId id="258" r:id="rId10"/>
    <p:sldId id="261" r:id="rId11"/>
    <p:sldId id="2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FF0000"/>
    <a:srgbClr val="EEE800"/>
    <a:srgbClr val="FFFF99"/>
    <a:srgbClr val="FFFFCC"/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83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514E-BF0E-4B5D-8701-4FFE14B7D8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19631"/>
      </p:ext>
    </p:extLst>
  </p:cSld>
  <p:clrMapOvr>
    <a:masterClrMapping/>
  </p:clrMapOvr>
  <p:transition advClick="0"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F20A5-5029-44B7-ADFD-44E695C048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67606"/>
      </p:ext>
    </p:extLst>
  </p:cSld>
  <p:clrMapOvr>
    <a:masterClrMapping/>
  </p:clrMapOvr>
  <p:transition advClick="0"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57F15-18A6-4CAD-A7E0-409C1E697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03543"/>
      </p:ext>
    </p:extLst>
  </p:cSld>
  <p:clrMapOvr>
    <a:masterClrMapping/>
  </p:clrMapOvr>
  <p:transition advClick="0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75778-8788-49AD-AF90-E5CEC4E96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44903"/>
      </p:ext>
    </p:extLst>
  </p:cSld>
  <p:clrMapOvr>
    <a:masterClrMapping/>
  </p:clrMapOvr>
  <p:transition advClick="0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616B1-5BE9-4F92-9DF7-FDB645E06C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43236"/>
      </p:ext>
    </p:extLst>
  </p:cSld>
  <p:clrMapOvr>
    <a:masterClrMapping/>
  </p:clrMapOvr>
  <p:transition advClick="0"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D9220-1514-45C9-AAE7-7FE5EC44F4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12006"/>
      </p:ext>
    </p:extLst>
  </p:cSld>
  <p:clrMapOvr>
    <a:masterClrMapping/>
  </p:clrMapOvr>
  <p:transition advClick="0"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FC27-C110-47D5-BA5B-8958516133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65449"/>
      </p:ext>
    </p:extLst>
  </p:cSld>
  <p:clrMapOvr>
    <a:masterClrMapping/>
  </p:clrMapOvr>
  <p:transition advClick="0"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53691-8B3F-4E88-8237-27399AC8E3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14103"/>
      </p:ext>
    </p:extLst>
  </p:cSld>
  <p:clrMapOvr>
    <a:masterClrMapping/>
  </p:clrMapOvr>
  <p:transition advClick="0"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5C169-9E19-4440-A091-47817BAE6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56037"/>
      </p:ext>
    </p:extLst>
  </p:cSld>
  <p:clrMapOvr>
    <a:masterClrMapping/>
  </p:clrMapOvr>
  <p:transition advClick="0"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B6321-40AF-4F5A-8C76-4657D1561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64313"/>
      </p:ext>
    </p:extLst>
  </p:cSld>
  <p:clrMapOvr>
    <a:masterClrMapping/>
  </p:clrMapOvr>
  <p:transition advClick="0"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097BC-4BC4-4A3D-BBEC-0F467DB92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07579"/>
      </p:ext>
    </p:extLst>
  </p:cSld>
  <p:clrMapOvr>
    <a:masterClrMapping/>
  </p:clrMapOvr>
  <p:transition advClick="0"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775C8E-4922-4F41-9555-11658FFE0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835183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4800">
                <a:latin typeface="Comic Sans MS" pitchFamily="66" charset="0"/>
              </a:rPr>
              <a:t>They sound the same, let’s play the game!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5288" y="4149725"/>
            <a:ext cx="7848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See if you can guess which word goes where.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132138" y="6237288"/>
            <a:ext cx="6408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By Angie. Gore Norwood Primary Southport</a:t>
            </a:r>
            <a:endParaRPr lang="en-US">
              <a:latin typeface="Curlz MT" pitchFamily="82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7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35150" y="1484313"/>
            <a:ext cx="20161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here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95738" y="1484313"/>
            <a:ext cx="10810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219700" y="1484313"/>
            <a:ext cx="18002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hear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380288" y="1557338"/>
            <a:ext cx="576262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?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451725" y="5373688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7185" name="Picture 17" descr="j02372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149725"/>
            <a:ext cx="3889375" cy="235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900113" y="5229225"/>
            <a:ext cx="4319587" cy="71438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132138" y="2636838"/>
            <a:ext cx="3311525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FF0000"/>
                </a:solidFill>
                <a:latin typeface="Comic Sans MS" pitchFamily="66" charset="0"/>
              </a:rPr>
              <a:t>The treasure is…</a:t>
            </a:r>
            <a:endParaRPr lang="en-US" sz="440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7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3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48" presetID="4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116 C -0.00347 -0.01133 -0.01476 -0.02335 -0.01875 -0.02335 C -0.04393 -0.02335 -0.07014 0.17156 -0.07014 0.36717 C -0.07014 0.26844 -0.08299 0.17156 -0.09514 0.17156 C -0.10816 0.17156 -0.12049 0.27006 -0.12049 0.36717 C -0.12049 0.31838 -0.12691 0.26844 -0.13334 0.26844 C -0.13976 0.26844 -0.14636 0.31699 -0.14636 0.36717 C -0.14636 0.34197 -0.14966 0.31838 -0.15278 0.31838 C -0.15608 0.31838 -0.15938 0.34312 -0.15938 0.36717 C -0.15938 0.35445 -0.16094 0.34197 -0.1625 0.34197 C -0.16337 0.34197 -0.16597 0.35445 -0.16597 0.36717 C -0.16597 0.36046 -0.16667 0.35445 -0.16754 0.35445 C -0.16754 0.3526 -0.16927 0.36046 -0.16927 0.36717 C -0.16927 0.36347 -0.16927 0.36046 -0.16997 0.36046 C -0.16997 0.36208 -0.17101 0.36393 -0.17101 0.36717 C -0.17101 0.36509 -0.17101 0.36347 -0.17101 0.36208 C -0.1717 0.36208 -0.1717 0.36393 -0.1717 0.36532 C -0.17257 0.36532 -0.17257 0.36393 -0.17257 0.36208 C -0.17327 0.36208 -0.17327 0.36393 -0.17327 0.36532 " pathEditMode="relative" rAng="0" ptsTypes="fffffffffffffffffff">
                                      <p:cBhvr>
                                        <p:cTn id="49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170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51" presetID="7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4" grpId="1"/>
      <p:bldP spid="7175" grpId="0"/>
      <p:bldP spid="7175" grpId="1"/>
      <p:bldP spid="7176" grpId="0"/>
      <p:bldP spid="7176" grpId="1"/>
      <p:bldP spid="7177" grpId="0"/>
      <p:bldP spid="7177" grpId="1"/>
      <p:bldP spid="7183" grpId="0"/>
      <p:bldP spid="7186" grpId="0" animBg="1"/>
      <p:bldP spid="71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835150" y="1484313"/>
            <a:ext cx="12239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to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419475" y="1484313"/>
            <a:ext cx="10810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932363" y="1484313"/>
            <a:ext cx="18002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two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75463" y="1412875"/>
            <a:ext cx="720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692275" y="4149725"/>
            <a:ext cx="424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one + one =</a:t>
            </a:r>
            <a:endParaRPr lang="en-US" sz="600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43" presetID="5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4341 -0.00601 C -0.0408 -0.01873 -0.02986 -0.03121 -0.02448 -0.03121 C 2.77778E-6 -0.03121 0.02986 0.16994 0.02986 0.37249 C 0.02986 0.27029 0.0408 0.16994 0.05434 0.16994 C 0.07066 0.16994 0.08159 0.27191 0.08159 0.37249 C 0.08159 0.32185 0.08975 0.27029 0.09514 0.27029 C 0.1033 0.27029 0.11146 0.32046 0.11146 0.37249 C 0.11146 0.34636 0.11423 0.32185 0.11701 0.32185 C 0.11962 0.32185 0.12239 0.34775 0.12239 0.37249 C 0.12239 0.35907 0.12517 0.34636 0.12778 0.34636 C 0.12778 0.34659 0.13055 0.35907 0.13055 0.37249 C 0.13055 0.36555 0.13055 0.35907 0.13333 0.35907 C 0.13333 0.36069 0.13593 0.36555 0.13593 0.37249 C 0.13593 0.36855 0.13593 0.36555 0.13593 0.36578 C 0.13593 0.36717 0.13593 0.36879 0.13593 0.37249 C 0.13593 0.3704 0.13593 0.36855 0.13593 0.36717 C 0.13593 0.3674 0.13593 0.36879 0.13593 0.37064 C 0.13871 0.37064 0.13871 0.36879 0.13871 0.36717 C 0.14149 0.36717 0.14149 0.36879 0.14149 0.37064 " pathEditMode="relative" rAng="0" ptsTypes="fffffffffffffffffff">
                                      <p:cBhvr>
                                        <p:cTn id="44" dur="3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36" y="176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1"/>
      <p:bldP spid="2057" grpId="1"/>
      <p:bldP spid="2058" grpId="0"/>
      <p:bldP spid="2059" grpId="1"/>
      <p:bldP spid="2063" grpId="0"/>
      <p:bldP spid="20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00113" y="1557338"/>
            <a:ext cx="1728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saw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995738" y="1557338"/>
            <a:ext cx="10810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580063" y="1557338"/>
            <a:ext cx="20161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sore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596188" y="1557338"/>
            <a:ext cx="792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11274" name="Picture 10" descr="j023204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492375"/>
            <a:ext cx="3222625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195513" y="3068638"/>
            <a:ext cx="1800225" cy="1152525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3" presetID="9" presetClass="exit" presetSubtype="0" fill="hold" grpId="2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4" dur="3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47" presetID="41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88889E-6 0.00208 C -0.01129 -0.00972 -0.0507 -0.02128 -0.06441 -0.02128 C -0.15157 -0.02128 -0.24115 0.16231 -0.24115 0.34612 C -0.24115 0.25341 -0.28594 0.16231 -0.3283 0.16231 C -0.37309 0.16231 -0.41546 0.25502 -0.41546 0.34612 C -0.41546 0.30034 -0.43785 0.25341 -0.46025 0.25341 C -0.48264 0.25341 -0.50504 0.29896 -0.50504 0.34612 C -0.50504 0.32254 -0.51632 0.30034 -0.52743 0.30034 C -0.53872 0.30034 -0.54983 0.3237 -0.54983 0.34612 C -0.54983 0.33433 -0.55573 0.32254 -0.56111 0.32254 C -0.56389 0.32254 -0.57223 0.33433 -0.57223 0.34612 C -0.57223 0.34011 -0.57518 0.33433 -0.57813 0.33433 C -0.57813 0.33271 -0.58386 0.34011 -0.58386 0.34612 C -0.58386 0.34289 -0.58386 0.34011 -0.58681 0.34011 C -0.58681 0.34173 -0.58976 0.34312 -0.58976 0.34612 C -0.58976 0.3445 -0.58976 0.34289 -0.58976 0.34173 C -0.59271 0.34173 -0.59271 0.34312 -0.59271 0.34474 C -0.59566 0.34474 -0.59566 0.34312 -0.59566 0.34173 C -0.59844 0.34173 -0.59844 0.34312 -0.59844 0.34474 " pathEditMode="relative" rAng="0" ptsTypes="fffffffffffffffffff">
                                      <p:cBhvr>
                                        <p:cTn id="48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31" y="160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7" grpId="2"/>
      <p:bldP spid="11268" grpId="0"/>
      <p:bldP spid="11268" grpId="1"/>
      <p:bldP spid="11269" grpId="0"/>
      <p:bldP spid="11269" grpId="1"/>
      <p:bldP spid="11270" grpId="0"/>
      <p:bldP spid="11270" grpId="1"/>
      <p:bldP spid="11271" grpId="0"/>
      <p:bldP spid="112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2447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knight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995738" y="1557338"/>
            <a:ext cx="10810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508625" y="1557338"/>
            <a:ext cx="20145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night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596188" y="1557338"/>
            <a:ext cx="792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9231" name="Picture 15" descr="MCj0230555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068638"/>
            <a:ext cx="381635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43" presetID="41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1.94444E-6 0.00069 C -0.00052 -0.01295 -0.00156 -0.02613 -0.00191 -0.02613 C -0.00416 -0.02613 -0.00642 0.18566 -0.00642 0.39861 C -0.00642 0.29133 -0.00764 0.18566 -0.00885 0.18566 C -0.00989 0.18566 -0.01111 0.29294 -0.01111 0.39861 C -0.01111 0.34566 -0.01163 0.29133 -0.01232 0.29133 C -0.01285 0.29133 -0.01337 0.34404 -0.01337 0.39861 C -0.01337 0.37109 -0.01371 0.34566 -0.01406 0.34566 C -0.01441 0.34566 -0.01458 0.37271 -0.01458 0.39861 C -0.01458 0.38474 -0.01475 0.37109 -0.01493 0.37109 C -0.01493 0.37109 -0.01528 0.38474 -0.01528 0.39861 C -0.01528 0.39144 -0.01528 0.38474 -0.01545 0.38474 C -0.01545 0.38312 -0.01545 0.39144 -0.01545 0.39861 C -0.01545 0.39468 -0.01545 0.39144 -0.01562 0.39144 C -0.01562 0.39329 -0.01562 0.39491 -0.01562 0.39861 C -0.01562 0.3963 -0.01562 0.39468 -0.01562 0.39329 C -0.0158 0.39329 -0.0158 0.39491 -0.0158 0.39653 C -0.0158 0.39653 -0.0158 0.39491 -0.0158 0.39329 C -0.0158 0.39329 -0.0158 0.39491 -0.0158 0.39653 " pathEditMode="relative" rAng="0" ptsTypes="fffffffffffffffffff">
                                      <p:cBhvr>
                                        <p:cTn id="44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185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1" grpId="1"/>
      <p:bldP spid="9222" grpId="0"/>
      <p:bldP spid="9222" grpId="1"/>
      <p:bldP spid="9223" grpId="0"/>
      <p:bldP spid="9223" grpId="1"/>
      <p:bldP spid="9224" grpId="0"/>
      <p:bldP spid="9224" grpId="1"/>
      <p:bldP spid="92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27088" y="1773238"/>
            <a:ext cx="1728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sale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24300" y="1773238"/>
            <a:ext cx="1079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11863" y="1773238"/>
            <a:ext cx="136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sail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524750" y="1773238"/>
            <a:ext cx="5762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?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10255" name="Picture 15" descr="MCj0089398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141663"/>
            <a:ext cx="3527425" cy="30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 flipV="1">
            <a:off x="755650" y="4149725"/>
            <a:ext cx="3311525" cy="1079500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3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3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43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4" dur="3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47" presetID="41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1.66667E-6 2.94798E-6 C -0.01128 -0.01041 -0.05052 -0.02058 -0.06406 -0.02058 C -0.15069 -0.02058 -0.23976 0.14219 -0.23976 0.30497 C -0.23976 0.22266 -0.28403 0.14219 -0.32621 0.14219 C -0.37083 0.14219 -0.41285 0.22404 -0.41285 0.30497 C -0.41285 0.26427 -0.43524 0.22266 -0.45729 0.22266 C -0.47951 0.22266 -0.50191 0.26312 -0.50191 0.30497 C -0.50191 0.28393 -0.51319 0.26427 -0.52413 0.26427 C -0.53524 0.26427 -0.54653 0.28508 -0.54653 0.30497 C -0.54653 0.29433 -0.55208 0.28393 -0.55746 0.28393 C -0.56041 0.28393 -0.56875 0.29433 -0.56875 0.30497 C -0.56875 0.29965 -0.57153 0.29433 -0.57448 0.29433 C -0.57448 0.29295 -0.58021 0.29965 -0.58021 0.30497 C -0.58021 0.30196 -0.58021 0.29965 -0.58316 0.29965 C -0.58316 0.30081 -0.58611 0.30219 -0.58611 0.30497 C -0.58611 0.30335 -0.58611 0.30196 -0.58611 0.30081 C -0.58906 0.30081 -0.58906 0.30219 -0.58906 0.30358 C -0.59201 0.30358 -0.59201 0.30219 -0.59201 0.30081 C -0.59462 0.30081 -0.59462 0.30219 -0.59462 0.30358 " pathEditMode="relative" rAng="0" ptsTypes="fffffffffffffffffff">
                                      <p:cBhvr>
                                        <p:cTn id="48" dur="3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40" y="1422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5" grpId="1"/>
      <p:bldP spid="10246" grpId="0"/>
      <p:bldP spid="10246" grpId="1"/>
      <p:bldP spid="10247" grpId="0"/>
      <p:bldP spid="10247" grpId="1"/>
      <p:bldP spid="10249" grpId="0"/>
      <p:bldP spid="10249" grpId="1"/>
      <p:bldP spid="10252" grpId="0"/>
      <p:bldP spid="102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547813" y="1773238"/>
            <a:ext cx="1152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to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924300" y="1773238"/>
            <a:ext cx="1152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011863" y="1773238"/>
            <a:ext cx="15843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two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7812088" y="1700213"/>
            <a:ext cx="5762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971550" y="4581525"/>
            <a:ext cx="2520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From A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7207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B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419475" y="4941888"/>
            <a:ext cx="316865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3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48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52" presetID="5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31214E-6 C 0.00469 -0.00994 0.02483 -0.01919 0.03264 -0.01919 C 0.07709 -0.01919 0.12344 0.13503 0.12344 0.2904 C 0.12344 0.21156 0.14566 0.13503 0.16788 0.13503 C 0.19115 0.13503 0.21233 0.21318 0.21233 0.2904 C 0.21233 0.2511 0.22379 0.21156 0.23542 0.21156 C 0.24705 0.21156 0.25851 0.25017 0.25851 0.2904 C 0.25851 0.27006 0.26441 0.2511 0.27014 0.2511 C 0.27604 0.2511 0.26927 0.26589 0.26927 0.28508 C 0.26927 0.27491 0.28472 0.27006 0.28768 0.27006 C 0.28854 0.27006 0.29358 0.28023 0.29358 0.2904 C 0.29358 0.28462 0.29445 0.28023 0.29636 0.28023 C 0.29636 0.28115 0.29913 0.28462 0.29913 0.2904 C 0.29913 0.28717 0.29913 0.28462 0.30035 0.28462 C 0.30035 0.28578 0.30209 0.28717 0.30209 0.2904 C 0.30209 0.28855 0.30209 0.28717 0.30209 0.28578 C 0.30313 0.28578 0.30313 0.28717 0.30313 0.28855 C 0.30504 0.28855 0.30504 0.28717 0.30504 0.28578 C 0.30712 0.28578 0.30712 0.28717 0.30712 0.28855 " pathEditMode="relative" rAng="0" ptsTypes="fffffffffffffffffff">
                                      <p:cBhvr>
                                        <p:cTn id="53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135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3" grpId="0"/>
      <p:bldP spid="3083" grpId="1"/>
      <p:bldP spid="3084" grpId="0"/>
      <p:bldP spid="3084" grpId="1"/>
      <p:bldP spid="3085" grpId="0"/>
      <p:bldP spid="3085" grpId="1"/>
      <p:bldP spid="3087" grpId="0"/>
      <p:bldP spid="3087" grpId="1"/>
      <p:bldP spid="3090" grpId="0"/>
      <p:bldP spid="3093" grpId="0"/>
      <p:bldP spid="3094" grpId="0"/>
      <p:bldP spid="30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692275" y="1484313"/>
            <a:ext cx="1871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here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995738" y="1484313"/>
            <a:ext cx="1008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651500" y="1557338"/>
            <a:ext cx="20161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hear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596188" y="1557338"/>
            <a:ext cx="863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5145" name="Picture 25" descr="j03496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2881313" cy="231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9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4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44" presetID="4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92 C -0.01076 -0.01018 -0.04844 -0.02128 -0.06146 -0.02128 C -0.14462 -0.02128 -0.23003 0.15329 -0.23003 0.32809 C -0.23003 0.24 -0.27274 0.15329 -0.31319 0.15329 C -0.3559 0.15329 -0.39635 0.24138 -0.39635 0.32809 C -0.39635 0.28462 -0.41771 0.24 -0.43906 0.24 C -0.46041 0.24 -0.48177 0.28323 -0.48177 0.32809 C -0.48177 0.30566 -0.49236 0.28462 -0.50312 0.28462 C -0.51371 0.28462 -0.52448 0.30682 -0.52448 0.32809 C -0.52448 0.31676 -0.53003 0.30566 -0.53507 0.30566 C -0.53802 0.30566 -0.54583 0.31676 -0.54583 0.32809 C -0.54583 0.32231 -0.54861 0.31676 -0.55139 0.31676 C -0.55139 0.31537 -0.55694 0.32231 -0.55694 0.32809 C -0.55694 0.32508 -0.55694 0.32231 -0.55972 0.32231 C -0.55972 0.32393 -0.5625 0.32531 -0.5625 0.32809 C -0.5625 0.32647 -0.5625 0.32508 -0.5625 0.32393 C -0.56528 0.32393 -0.56528 0.32531 -0.56528 0.3267 C -0.56805 0.3267 -0.56805 0.32531 -0.56805 0.32393 C -0.57083 0.32393 -0.57083 0.32531 -0.57083 0.3267 " pathEditMode="relative" rAng="0" ptsTypes="fffffffffffffffffff">
                                      <p:cBhvr>
                                        <p:cTn id="45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42" y="152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8" grpId="0"/>
      <p:bldP spid="5128" grpId="1"/>
      <p:bldP spid="5129" grpId="0"/>
      <p:bldP spid="5129" grpId="1"/>
      <p:bldP spid="5130" grpId="0"/>
      <p:bldP spid="5130" grpId="1"/>
      <p:bldP spid="5131" grpId="0"/>
      <p:bldP spid="513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8213" name="Picture 21" descr="j02892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500438"/>
            <a:ext cx="4032250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39750" y="1557338"/>
            <a:ext cx="2447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knight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995738" y="1557338"/>
            <a:ext cx="10810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508625" y="1557338"/>
            <a:ext cx="20145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night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7596188" y="1557338"/>
            <a:ext cx="792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43" presetID="4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0346 C -0.01094 -0.00902 -0.04931 -0.02128 -0.06267 -0.02128 C -0.14757 -0.02128 -0.23472 0.17271 -0.23472 0.36716 C -0.23472 0.26913 -0.2783 0.17271 -0.31962 0.17271 C -0.36319 0.17271 -0.40451 0.27075 -0.40451 0.36716 C -0.40451 0.31861 -0.42622 0.26913 -0.44809 0.26913 C -0.46997 0.26913 -0.49167 0.31722 -0.49167 0.36716 C -0.49167 0.34219 -0.5026 0.31861 -0.51354 0.31861 C -0.52448 0.31861 -0.53524 0.34358 -0.53524 0.36716 C -0.53524 0.35468 -0.54097 0.34219 -0.54618 0.34219 C -0.54913 0.34219 -0.55712 0.35468 -0.55712 0.36716 C -0.55712 0.36092 -0.5599 0.35468 -0.56285 0.35468 C -0.56285 0.35306 -0.56858 0.36092 -0.56858 0.36716 C -0.56858 0.3637 -0.56858 0.36092 -0.57135 0.36092 C -0.57135 0.36254 -0.57413 0.36416 -0.57413 0.36716 C -0.57413 0.36531 -0.57413 0.3637 -0.57413 0.36254 C -0.57708 0.36254 -0.57708 0.36416 -0.57708 0.36578 C -0.57986 0.36578 -0.57986 0.36416 -0.57986 0.36254 C -0.58264 0.36254 -0.58264 0.36416 -0.58264 0.36578 " pathEditMode="relative" rAng="0" ptsTypes="fffffffffffffffffff">
                                      <p:cBhvr>
                                        <p:cTn id="44" dur="2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32" y="16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4" grpId="0"/>
      <p:bldP spid="8214" grpId="0"/>
      <p:bldP spid="8214" grpId="1"/>
      <p:bldP spid="8215" grpId="0"/>
      <p:bldP spid="8215" grpId="1"/>
      <p:bldP spid="8216" grpId="0"/>
      <p:bldP spid="8216" grpId="2"/>
      <p:bldP spid="8217" grpId="0"/>
      <p:bldP spid="82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16013" y="1557338"/>
            <a:ext cx="1728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saw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995738" y="1557338"/>
            <a:ext cx="10810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580063" y="1557338"/>
            <a:ext cx="20161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sore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596188" y="1557338"/>
            <a:ext cx="792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?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pic>
        <p:nvPicPr>
          <p:cNvPr id="12301" name="Picture 13" descr="j02935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068638"/>
            <a:ext cx="4248150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3" presetID="41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05556E-6 0.00485 C -0.00191 -0.00833 -0.00816 -0.02128 -0.01024 -0.02128 C -0.02396 -0.02128 -0.03819 0.18335 -0.03819 0.38797 C -0.03819 0.28462 -0.04514 0.18335 -0.05191 0.18335 C -0.05902 0.18335 -0.06562 0.28647 -0.06562 0.38797 C -0.06562 0.33687 -0.06909 0.28462 -0.07274 0.28462 C -0.07621 0.28462 -0.07986 0.33549 -0.07986 0.38797 C -0.07986 0.36161 -0.08159 0.33687 -0.08333 0.33687 C -0.08507 0.33687 -0.0868 0.36323 -0.0868 0.38797 C -0.0868 0.37479 -0.08784 0.36161 -0.08854 0.36161 C -0.08906 0.36161 -0.09045 0.37479 -0.09045 0.38797 C -0.09045 0.38127 -0.0908 0.37479 -0.09132 0.37479 C -0.09132 0.37317 -0.09218 0.38127 -0.09218 0.38797 C -0.09218 0.3845 -0.09218 0.38127 -0.09271 0.38127 C -0.09271 0.38312 -0.09323 0.38474 -0.09323 0.38797 C -0.09323 0.38612 -0.09323 0.3845 -0.09323 0.38312 C -0.09357 0.38312 -0.09357 0.38474 -0.09357 0.38635 C -0.09409 0.38635 -0.09409 0.38474 -0.09409 0.38312 C -0.09444 0.38312 -0.09444 0.38474 -0.09444 0.38635 " pathEditMode="relative" rAng="0" ptsTypes="fffffffffffffffffff">
                                      <p:cBhvr>
                                        <p:cTn id="44" dur="3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1785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1" grpId="1"/>
      <p:bldP spid="12292" grpId="0"/>
      <p:bldP spid="12292" grpId="1"/>
      <p:bldP spid="12293" grpId="0"/>
      <p:bldP spid="12293" grpId="1"/>
      <p:bldP spid="12294" grpId="0"/>
      <p:bldP spid="12294" grpId="1"/>
      <p:bldP spid="12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68538" y="260350"/>
            <a:ext cx="4967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Homophones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380288" y="623728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FF66"/>
                </a:solidFill>
                <a:latin typeface="Curlz MT" pitchFamily="82" charset="0"/>
              </a:rPr>
              <a:t>By A. Gore</a:t>
            </a:r>
            <a:endParaRPr lang="en-US">
              <a:solidFill>
                <a:srgbClr val="99FF66"/>
              </a:solidFill>
              <a:latin typeface="Curlz MT" pitchFamily="82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827088" y="1773238"/>
            <a:ext cx="1728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sale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24300" y="1773238"/>
            <a:ext cx="1079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or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011863" y="1773238"/>
            <a:ext cx="136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sail</a:t>
            </a:r>
            <a:endParaRPr lang="en-US" sz="6000">
              <a:latin typeface="Comic Sans MS" pitchFamily="66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7524750" y="1773238"/>
            <a:ext cx="5762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?</a:t>
            </a:r>
            <a:endParaRPr lang="en-US" sz="4800">
              <a:latin typeface="Comic Sans MS" pitchFamily="66" charset="0"/>
            </a:endParaRPr>
          </a:p>
        </p:txBody>
      </p:sp>
      <p:pic>
        <p:nvPicPr>
          <p:cNvPr id="4116" name="Picture 20" descr="MCj0127674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429000"/>
            <a:ext cx="2017712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3" dur="3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3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3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43" presetID="41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4.16667E-6 0.00879 C 0.00121 -0.00624 0.0059 -0.02127 0.00746 -0.02127 C 0.01788 -0.02127 0.02847 0.2148 0.02847 0.4511 C 0.02847 0.33179 0.03385 0.2148 0.03888 0.2148 C 0.04409 0.2148 0.04913 0.33387 0.04913 0.4511 C 0.04913 0.39237 0.05191 0.33179 0.05451 0.33179 C 0.05711 0.33179 0.05989 0.39052 0.05989 0.4511 C 0.05989 0.42081 0.06111 0.39237 0.0625 0.39237 C 0.06388 0.39237 0.0651 0.42243 0.0651 0.4511 C 0.0651 0.43584 0.06579 0.42081 0.06649 0.42081 C 0.06684 0.42081 0.06788 0.43584 0.06788 0.4511 C 0.06788 0.44347 0.06823 0.43584 0.06857 0.43584 C 0.06857 0.43399 0.06927 0.44347 0.06927 0.4511 C 0.06927 0.44694 0.06927 0.44347 0.06961 0.44347 C 0.06961 0.44532 0.06996 0.4474 0.06996 0.4511 C 0.06996 0.44902 0.06996 0.44694 0.06996 0.44532 C 0.07031 0.44532 0.07031 0.4474 0.07031 0.44925 C 0.07066 0.44925 0.07066 0.4474 0.07066 0.44532 C 0.071 0.44532 0.071 0.4474 0.071 0.44925 " pathEditMode="relative" rAng="0" ptsTypes="fffffffffffffffffff">
                                      <p:cBhvr>
                                        <p:cTn id="44" dur="3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206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4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12" grpId="0"/>
      <p:bldP spid="4112" grpId="1"/>
      <p:bldP spid="4113" grpId="0"/>
      <p:bldP spid="4113" grpId="1"/>
      <p:bldP spid="4114" grpId="0"/>
      <p:bldP spid="4114" grpId="1"/>
      <p:bldP spid="4115" grpId="0"/>
      <p:bldP spid="4115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129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Curlz MT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" DFES Student User"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 Gore</dc:creator>
  <cp:lastModifiedBy>Teacher E-Solutions</cp:lastModifiedBy>
  <cp:revision>21</cp:revision>
  <dcterms:created xsi:type="dcterms:W3CDTF">2005-11-04T15:58:50Z</dcterms:created>
  <dcterms:modified xsi:type="dcterms:W3CDTF">2019-01-18T16:51:57Z</dcterms:modified>
</cp:coreProperties>
</file>