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4" r:id="rId3"/>
    <p:sldId id="265" r:id="rId4"/>
    <p:sldId id="257" r:id="rId5"/>
    <p:sldId id="262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663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663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663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663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3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663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3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3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3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4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4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266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665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665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5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66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2667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667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2668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668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6683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6684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6685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6DFB30B-1E92-4A48-B065-8C8C165287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advTm="20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E6B14-6861-4480-833F-DDE7592149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52646"/>
      </p:ext>
    </p:extLst>
  </p:cSld>
  <p:clrMapOvr>
    <a:masterClrMapping/>
  </p:clrMapOvr>
  <p:transition advTm="20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2C258-32EA-43E7-8B88-5BABC85E32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41827"/>
      </p:ext>
    </p:extLst>
  </p:cSld>
  <p:clrMapOvr>
    <a:masterClrMapping/>
  </p:clrMapOvr>
  <p:transition advTm="20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47BFFF6-D5BA-4962-8F97-303F516914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4762"/>
      </p:ext>
    </p:extLst>
  </p:cSld>
  <p:clrMapOvr>
    <a:masterClrMapping/>
  </p:clrMapOvr>
  <p:transition advTm="2000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3525" y="1598613"/>
            <a:ext cx="3616325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3525" y="3922713"/>
            <a:ext cx="361632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F478C8C9-09D0-4F65-9653-E0DAEE603C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410132"/>
      </p:ext>
    </p:extLst>
  </p:cSld>
  <p:clrMapOvr>
    <a:masterClrMapping/>
  </p:clrMapOvr>
  <p:transition advTm="20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3FA38-3C93-41FE-9175-7AD97E02E0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237106"/>
      </p:ext>
    </p:extLst>
  </p:cSld>
  <p:clrMapOvr>
    <a:masterClrMapping/>
  </p:clrMapOvr>
  <p:transition advTm="20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69AC-6CA5-40D7-A2C2-23EEC06904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01621"/>
      </p:ext>
    </p:extLst>
  </p:cSld>
  <p:clrMapOvr>
    <a:masterClrMapping/>
  </p:clrMapOvr>
  <p:transition advTm="20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1CA9F-9AD7-4521-8C66-19E512C131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62437"/>
      </p:ext>
    </p:extLst>
  </p:cSld>
  <p:clrMapOvr>
    <a:masterClrMapping/>
  </p:clrMapOvr>
  <p:transition advTm="20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F3D05-8F0D-4C26-B486-35CEFF7243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23655"/>
      </p:ext>
    </p:extLst>
  </p:cSld>
  <p:clrMapOvr>
    <a:masterClrMapping/>
  </p:clrMapOvr>
  <p:transition advTm="20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B9427-6707-4B49-BFC4-5D881D6C8C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04595"/>
      </p:ext>
    </p:extLst>
  </p:cSld>
  <p:clrMapOvr>
    <a:masterClrMapping/>
  </p:clrMapOvr>
  <p:transition advTm="20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31BEE-6B85-4032-9A84-870702C5BA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839862"/>
      </p:ext>
    </p:extLst>
  </p:cSld>
  <p:clrMapOvr>
    <a:masterClrMapping/>
  </p:clrMapOvr>
  <p:transition advTm="20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E03A0-23CB-4448-8205-2947A77002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76904"/>
      </p:ext>
    </p:extLst>
  </p:cSld>
  <p:clrMapOvr>
    <a:masterClrMapping/>
  </p:clrMapOvr>
  <p:transition advTm="20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EB735-863E-481A-8672-E8BC8BF6E2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7662"/>
      </p:ext>
    </p:extLst>
  </p:cSld>
  <p:clrMapOvr>
    <a:masterClrMapping/>
  </p:clrMapOvr>
  <p:transition advTm="20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2560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560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560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560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561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1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561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2561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1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562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562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2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3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64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2564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2565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2565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565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565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2566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2566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68CC591-27E6-4B78-8DB6-3D6B5D2767E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 advTm="20000"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The Mountain Environment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6683375" cy="17526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Year 6 QCA 15</a:t>
            </a:r>
          </a:p>
          <a:p>
            <a:r>
              <a:rPr lang="en-GB" sz="2000">
                <a:latin typeface="Comic Sans MS" pitchFamily="66" charset="0"/>
              </a:rPr>
              <a:t>Mrs. Figueira</a:t>
            </a:r>
          </a:p>
        </p:txBody>
      </p:sp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>
                <a:solidFill>
                  <a:schemeClr val="tx1"/>
                </a:solidFill>
                <a:latin typeface="Comic Sans MS" pitchFamily="66" charset="0"/>
              </a:rPr>
              <a:t>That’s all folks!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GB">
                <a:latin typeface="Comic Sans MS" pitchFamily="66" charset="0"/>
              </a:rPr>
              <a:t>Make sure</a:t>
            </a:r>
          </a:p>
          <a:p>
            <a:pPr marL="609600" indent="-609600"/>
            <a:r>
              <a:rPr lang="en-GB">
                <a:latin typeface="Comic Sans MS" pitchFamily="66" charset="0"/>
              </a:rPr>
              <a:t>Your work is complete and work is stuck in neatly</a:t>
            </a:r>
          </a:p>
          <a:p>
            <a:pPr marL="609600" indent="-609600"/>
            <a:r>
              <a:rPr lang="en-GB">
                <a:latin typeface="Comic Sans MS" pitchFamily="66" charset="0"/>
              </a:rPr>
              <a:t>Your book is carefully presented</a:t>
            </a:r>
          </a:p>
          <a:p>
            <a:pPr marL="609600" indent="-609600"/>
            <a:r>
              <a:rPr lang="en-GB">
                <a:latin typeface="Comic Sans MS" pitchFamily="66" charset="0"/>
              </a:rPr>
              <a:t>You have a contents page</a:t>
            </a:r>
          </a:p>
          <a:p>
            <a:pPr marL="609600" indent="-609600"/>
            <a:r>
              <a:rPr lang="en-GB">
                <a:latin typeface="Comic Sans MS" pitchFamily="66" charset="0"/>
              </a:rPr>
              <a:t>You have your name on your book</a:t>
            </a:r>
          </a:p>
          <a:p>
            <a:pPr marL="609600" indent="-609600"/>
            <a:r>
              <a:rPr lang="en-GB">
                <a:latin typeface="Comic Sans MS" pitchFamily="66" charset="0"/>
              </a:rPr>
              <a:t>You have handed it in!</a:t>
            </a:r>
          </a:p>
        </p:txBody>
      </p:sp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  <p:bldP spid="4198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Objectives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484313"/>
            <a:ext cx="7386638" cy="43211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GB" sz="2800">
                <a:latin typeface="Comic Sans MS" pitchFamily="66" charset="0"/>
              </a:rPr>
              <a:t>To learn</a:t>
            </a:r>
          </a:p>
          <a:p>
            <a:pPr marL="609600" indent="-609600"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about different types of environments and specifically a mountain one </a:t>
            </a:r>
            <a:endParaRPr lang="en-US" sz="280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about the world distribution of major mountain areas </a:t>
            </a:r>
            <a:endParaRPr lang="en-US" sz="280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to use globes and atlases 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about weather patterns in different parts of the world</a:t>
            </a:r>
          </a:p>
          <a:p>
            <a:pPr marL="609600" indent="-609600"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Symbol" pitchFamily="18" charset="2"/>
              <a:buBlip>
                <a:blip r:embed="rId2"/>
              </a:buBlip>
            </a:pPr>
            <a:endParaRPr lang="en-GB" sz="2800"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sz="280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sz="2800"/>
          </a:p>
        </p:txBody>
      </p:sp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W.I.L.F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A topic book which shows that you have understood about some of the different mountain ranges in the world</a:t>
            </a:r>
          </a:p>
          <a:p>
            <a:r>
              <a:rPr lang="en-GB" sz="2800">
                <a:latin typeface="Comic Sans MS" pitchFamily="66" charset="0"/>
              </a:rPr>
              <a:t>That you understand about the types of weather these ranges experience</a:t>
            </a:r>
          </a:p>
          <a:p>
            <a:r>
              <a:rPr lang="en-GB" sz="2800">
                <a:latin typeface="Comic Sans MS" pitchFamily="66" charset="0"/>
              </a:rPr>
              <a:t>That you understand that the weather and location affects the lives of those living in these environments</a:t>
            </a:r>
          </a:p>
        </p:txBody>
      </p:sp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/>
              <a:t/>
            </a:r>
            <a:br>
              <a:rPr lang="en-GB" sz="3600" b="1"/>
            </a:br>
            <a:r>
              <a:rPr lang="en-GB" sz="3600" b="1"/>
              <a:t/>
            </a:r>
            <a:br>
              <a:rPr lang="en-GB" sz="3600" b="1"/>
            </a:br>
            <a:r>
              <a:rPr lang="en-GB" sz="3600" b="1"/>
              <a:t/>
            </a:r>
            <a:br>
              <a:rPr lang="en-GB" sz="3600" b="1"/>
            </a:br>
            <a:r>
              <a:rPr lang="en-GB" sz="3600" b="1">
                <a:latin typeface="Comic Sans MS" pitchFamily="66" charset="0"/>
              </a:rPr>
              <a:t>What is a mountain environment? Where are mountain environments found?</a:t>
            </a:r>
            <a:r>
              <a:rPr lang="en-GB" sz="3600"/>
              <a:t> </a:t>
            </a:r>
          </a:p>
        </p:txBody>
      </p:sp>
      <p:pic>
        <p:nvPicPr>
          <p:cNvPr id="3076" name="Picture 4" descr="MCj04081080000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2852738"/>
            <a:ext cx="4968875" cy="3529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Use an atlas to find</a:t>
            </a:r>
            <a:r>
              <a:rPr lang="en-GB"/>
              <a:t>;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The main mountain ranges in the world.</a:t>
            </a:r>
          </a:p>
          <a:p>
            <a:endParaRPr lang="en-GB" sz="2800">
              <a:latin typeface="Comic Sans MS" pitchFamily="66" charset="0"/>
            </a:endParaRPr>
          </a:p>
          <a:p>
            <a:endParaRPr lang="en-GB" sz="2800">
              <a:latin typeface="Comic Sans MS" pitchFamily="66" charset="0"/>
            </a:endParaRPr>
          </a:p>
          <a:p>
            <a:r>
              <a:rPr lang="en-GB" sz="2800">
                <a:latin typeface="Comic Sans MS" pitchFamily="66" charset="0"/>
              </a:rPr>
              <a:t>Mark them on your own map.</a:t>
            </a:r>
          </a:p>
        </p:txBody>
      </p:sp>
      <p:pic>
        <p:nvPicPr>
          <p:cNvPr id="28676" name="Picture 4" descr="MCj02906830000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2181225"/>
            <a:ext cx="3673475" cy="3449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omic Sans MS" pitchFamily="66" charset="0"/>
              </a:rPr>
              <a:t>What are these places like?</a:t>
            </a:r>
            <a:r>
              <a:rPr lang="en-GB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2205038"/>
            <a:ext cx="3616325" cy="3890962"/>
          </a:xfrm>
        </p:spPr>
        <p:txBody>
          <a:bodyPr/>
          <a:lstStyle/>
          <a:p>
            <a:r>
              <a:rPr lang="en-GB" sz="2800">
                <a:latin typeface="Comic Sans MS" pitchFamily="66" charset="0"/>
              </a:rPr>
              <a:t>Make a list of some of the characteristics of mountain ranges.</a:t>
            </a:r>
          </a:p>
          <a:p>
            <a:endParaRPr lang="en-GB" sz="2800">
              <a:latin typeface="Comic Sans MS" pitchFamily="66" charset="0"/>
            </a:endParaRPr>
          </a:p>
        </p:txBody>
      </p:sp>
      <p:pic>
        <p:nvPicPr>
          <p:cNvPr id="4100" name="Picture 4" descr="MCj02291490000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3714750"/>
            <a:ext cx="3095625" cy="2295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7283450" cy="1582737"/>
          </a:xfrm>
        </p:spPr>
        <p:txBody>
          <a:bodyPr/>
          <a:lstStyle/>
          <a:p>
            <a:r>
              <a:rPr lang="en-GB" sz="3600" b="1">
                <a:latin typeface="Comic Sans MS" pitchFamily="66" charset="0"/>
              </a:rPr>
              <a:t>How does the weather compare in each of these places?</a:t>
            </a:r>
            <a:r>
              <a:rPr lang="en-GB" sz="36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4059238"/>
            <a:ext cx="7386638" cy="2036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Choose 2 different mountain ranges in very different parts of the world and compare the weather characteristics.</a:t>
            </a:r>
          </a:p>
        </p:txBody>
      </p:sp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3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  <p:bldP spid="5123" grpId="0" build="p"/>
      <p:bldP spid="5123" grpId="1" build="p"/>
      <p:bldP spid="5123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3600" b="1">
                <a:latin typeface="Comic Sans MS" pitchFamily="66" charset="0"/>
              </a:rPr>
              <a:t>What effect does the weather have on tourism?</a:t>
            </a:r>
            <a:r>
              <a:rPr lang="en-GB" sz="3600"/>
              <a:t> </a:t>
            </a:r>
          </a:p>
        </p:txBody>
      </p:sp>
      <p:pic>
        <p:nvPicPr>
          <p:cNvPr id="6149" name="Picture 5" descr="j0299587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7288" y="1771650"/>
            <a:ext cx="1827212" cy="1824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1" name="Picture 7" descr="j0293828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8875" y="1765300"/>
            <a:ext cx="1744663" cy="1836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7" name="Picture 13" descr="MCj04061720000[1]"/>
          <p:cNvPicPr>
            <a:picLocks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375" y="4149725"/>
            <a:ext cx="1803400" cy="1841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3600" b="1">
                <a:latin typeface="Comic Sans MS" pitchFamily="66" charset="0"/>
              </a:rPr>
              <a:t>What would I need to do to plan a camping holiday in this area?</a:t>
            </a:r>
            <a:r>
              <a:rPr lang="en-GB" sz="3600"/>
              <a:t> </a:t>
            </a:r>
          </a:p>
        </p:txBody>
      </p:sp>
      <p:pic>
        <p:nvPicPr>
          <p:cNvPr id="8200" name="Picture 8" descr="MCj02956590000[1]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6463" y="1776413"/>
            <a:ext cx="2328862" cy="1816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4" name="Picture 12" descr="MCj02329000000[1]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3625" y="1908175"/>
            <a:ext cx="1935163" cy="1550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5" name="Picture 13" descr="MCj02156150000[1]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8238" y="3922713"/>
            <a:ext cx="1866900" cy="2173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7" name="Picture 15" descr="MCj02975530000[1]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3025" y="4097338"/>
            <a:ext cx="1374775" cy="1824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theme/theme1.xml><?xml version="1.0" encoding="utf-8"?>
<a:theme xmlns:a="http://schemas.openxmlformats.org/drawingml/2006/main" name="Kimono">
  <a:themeElements>
    <a:clrScheme name="Kimono 6">
      <a:dk1>
        <a:srgbClr val="000000"/>
      </a:dk1>
      <a:lt1>
        <a:srgbClr val="D9EFE0"/>
      </a:lt1>
      <a:dk2>
        <a:srgbClr val="30605A"/>
      </a:dk2>
      <a:lt2>
        <a:srgbClr val="15331E"/>
      </a:lt2>
      <a:accent1>
        <a:srgbClr val="A4C6BA"/>
      </a:accent1>
      <a:accent2>
        <a:srgbClr val="558F7D"/>
      </a:accent2>
      <a:accent3>
        <a:srgbClr val="E9F6ED"/>
      </a:accent3>
      <a:accent4>
        <a:srgbClr val="000000"/>
      </a:accent4>
      <a:accent5>
        <a:srgbClr val="CFDFD9"/>
      </a:accent5>
      <a:accent6>
        <a:srgbClr val="4C8171"/>
      </a:accent6>
      <a:hlink>
        <a:srgbClr val="C1C177"/>
      </a:hlink>
      <a:folHlink>
        <a:srgbClr val="A08F5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63</TotalTime>
  <Words>224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Symbol</vt:lpstr>
      <vt:lpstr>Kimono</vt:lpstr>
      <vt:lpstr>The Mountain Environment</vt:lpstr>
      <vt:lpstr>Objectives</vt:lpstr>
      <vt:lpstr>W.I.L.F</vt:lpstr>
      <vt:lpstr>   What is a mountain environment? Where are mountain environments found? </vt:lpstr>
      <vt:lpstr>Use an atlas to find;</vt:lpstr>
      <vt:lpstr>What are these places like? </vt:lpstr>
      <vt:lpstr>How does the weather compare in each of these places? </vt:lpstr>
      <vt:lpstr>What effect does the weather have on tourism? </vt:lpstr>
      <vt:lpstr>What would I need to do to plan a camping holiday in this area? </vt:lpstr>
      <vt:lpstr>That’s all folks!</vt:lpstr>
    </vt:vector>
  </TitlesOfParts>
  <Company>Figueira 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Mountain Environment</dc:title>
  <dc:creator> </dc:creator>
  <cp:lastModifiedBy>Teacher E-Solutions</cp:lastModifiedBy>
  <cp:revision>10</cp:revision>
  <dcterms:created xsi:type="dcterms:W3CDTF">2006-02-13T18:32:20Z</dcterms:created>
  <dcterms:modified xsi:type="dcterms:W3CDTF">2019-01-18T17:28:11Z</dcterms:modified>
</cp:coreProperties>
</file>