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56" r:id="rId2"/>
    <p:sldId id="264" r:id="rId3"/>
    <p:sldId id="265" r:id="rId4"/>
    <p:sldId id="257" r:id="rId5"/>
    <p:sldId id="262" r:id="rId6"/>
    <p:sldId id="258" r:id="rId7"/>
    <p:sldId id="259" r:id="rId8"/>
    <p:sldId id="260" r:id="rId9"/>
    <p:sldId id="261" r:id="rId10"/>
    <p:sldId id="263" r:id="rId11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B05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26" name="Group 2"/>
          <p:cNvGrpSpPr>
            <a:grpSpLocks/>
          </p:cNvGrpSpPr>
          <p:nvPr/>
        </p:nvGrpSpPr>
        <p:grpSpPr bwMode="auto">
          <a:xfrm>
            <a:off x="0" y="0"/>
            <a:ext cx="9159875" cy="6870700"/>
            <a:chOff x="0" y="0"/>
            <a:chExt cx="5770" cy="4328"/>
          </a:xfrm>
        </p:grpSpPr>
        <p:sp>
          <p:nvSpPr>
            <p:cNvPr id="26627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/>
            </a:p>
          </p:txBody>
        </p:sp>
        <p:sp>
          <p:nvSpPr>
            <p:cNvPr id="26628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/>
            </a:p>
          </p:txBody>
        </p:sp>
        <p:sp>
          <p:nvSpPr>
            <p:cNvPr id="26629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/>
            </a:p>
          </p:txBody>
        </p:sp>
        <p:grpSp>
          <p:nvGrpSpPr>
            <p:cNvPr id="26630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26631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26632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26633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26634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>
                        <a:gd name="T0" fmla="*/ 337 w 1231"/>
                        <a:gd name="T1" fmla="*/ 283 h 2560"/>
                        <a:gd name="T2" fmla="*/ 415 w 1231"/>
                        <a:gd name="T3" fmla="*/ 115 h 2560"/>
                        <a:gd name="T4" fmla="*/ 583 w 1231"/>
                        <a:gd name="T5" fmla="*/ 7 h 2560"/>
                        <a:gd name="T6" fmla="*/ 895 w 1231"/>
                        <a:gd name="T7" fmla="*/ 61 h 2560"/>
                        <a:gd name="T8" fmla="*/ 1051 w 1231"/>
                        <a:gd name="T9" fmla="*/ 349 h 2560"/>
                        <a:gd name="T10" fmla="*/ 979 w 1231"/>
                        <a:gd name="T11" fmla="*/ 769 h 2560"/>
                        <a:gd name="T12" fmla="*/ 943 w 1231"/>
                        <a:gd name="T13" fmla="*/ 943 h 2560"/>
                        <a:gd name="T14" fmla="*/ 1105 w 1231"/>
                        <a:gd name="T15" fmla="*/ 1075 h 2560"/>
                        <a:gd name="T16" fmla="*/ 1231 w 1231"/>
                        <a:gd name="T17" fmla="*/ 1525 h 2560"/>
                        <a:gd name="T18" fmla="*/ 1123 w 1231"/>
                        <a:gd name="T19" fmla="*/ 1969 h 2560"/>
                        <a:gd name="T20" fmla="*/ 907 w 1231"/>
                        <a:gd name="T21" fmla="*/ 2077 h 2560"/>
                        <a:gd name="T22" fmla="*/ 721 w 1231"/>
                        <a:gd name="T23" fmla="*/ 2059 h 2560"/>
                        <a:gd name="T24" fmla="*/ 655 w 1231"/>
                        <a:gd name="T25" fmla="*/ 2251 h 2560"/>
                        <a:gd name="T26" fmla="*/ 529 w 1231"/>
                        <a:gd name="T27" fmla="*/ 2527 h 2560"/>
                        <a:gd name="T28" fmla="*/ 211 w 1231"/>
                        <a:gd name="T29" fmla="*/ 2509 h 2560"/>
                        <a:gd name="T30" fmla="*/ 31 w 1231"/>
                        <a:gd name="T31" fmla="*/ 2227 h 2560"/>
                        <a:gd name="T32" fmla="*/ 25 w 1231"/>
                        <a:gd name="T33" fmla="*/ 1969 h 2560"/>
                        <a:gd name="T34" fmla="*/ 145 w 1231"/>
                        <a:gd name="T35" fmla="*/ 1651 h 2560"/>
                        <a:gd name="T36" fmla="*/ 259 w 1231"/>
                        <a:gd name="T37" fmla="*/ 1513 h 2560"/>
                        <a:gd name="T38" fmla="*/ 217 w 1231"/>
                        <a:gd name="T39" fmla="*/ 1729 h 2560"/>
                        <a:gd name="T40" fmla="*/ 73 w 1231"/>
                        <a:gd name="T41" fmla="*/ 2023 h 2560"/>
                        <a:gd name="T42" fmla="*/ 169 w 1231"/>
                        <a:gd name="T43" fmla="*/ 2323 h 2560"/>
                        <a:gd name="T44" fmla="*/ 439 w 1231"/>
                        <a:gd name="T45" fmla="*/ 2431 h 2560"/>
                        <a:gd name="T46" fmla="*/ 595 w 1231"/>
                        <a:gd name="T47" fmla="*/ 2227 h 2560"/>
                        <a:gd name="T48" fmla="*/ 577 w 1231"/>
                        <a:gd name="T49" fmla="*/ 1807 h 2560"/>
                        <a:gd name="T50" fmla="*/ 493 w 1231"/>
                        <a:gd name="T51" fmla="*/ 1531 h 2560"/>
                        <a:gd name="T52" fmla="*/ 535 w 1231"/>
                        <a:gd name="T53" fmla="*/ 1459 h 2560"/>
                        <a:gd name="T54" fmla="*/ 625 w 1231"/>
                        <a:gd name="T55" fmla="*/ 1633 h 2560"/>
                        <a:gd name="T56" fmla="*/ 721 w 1231"/>
                        <a:gd name="T57" fmla="*/ 1933 h 2560"/>
                        <a:gd name="T58" fmla="*/ 967 w 1231"/>
                        <a:gd name="T59" fmla="*/ 1963 h 2560"/>
                        <a:gd name="T60" fmla="*/ 1135 w 1231"/>
                        <a:gd name="T61" fmla="*/ 1687 h 2560"/>
                        <a:gd name="T62" fmla="*/ 1117 w 1231"/>
                        <a:gd name="T63" fmla="*/ 1273 h 2560"/>
                        <a:gd name="T64" fmla="*/ 883 w 1231"/>
                        <a:gd name="T65" fmla="*/ 1057 h 2560"/>
                        <a:gd name="T66" fmla="*/ 679 w 1231"/>
                        <a:gd name="T67" fmla="*/ 1129 h 2560"/>
                        <a:gd name="T68" fmla="*/ 577 w 1231"/>
                        <a:gd name="T69" fmla="*/ 1117 h 2560"/>
                        <a:gd name="T70" fmla="*/ 619 w 1231"/>
                        <a:gd name="T71" fmla="*/ 1033 h 2560"/>
                        <a:gd name="T72" fmla="*/ 811 w 1231"/>
                        <a:gd name="T73" fmla="*/ 937 h 2560"/>
                        <a:gd name="T74" fmla="*/ 949 w 1231"/>
                        <a:gd name="T75" fmla="*/ 613 h 2560"/>
                        <a:gd name="T76" fmla="*/ 883 w 1231"/>
                        <a:gd name="T77" fmla="*/ 175 h 2560"/>
                        <a:gd name="T78" fmla="*/ 619 w 1231"/>
                        <a:gd name="T79" fmla="*/ 103 h 2560"/>
                        <a:gd name="T80" fmla="*/ 391 w 1231"/>
                        <a:gd name="T81" fmla="*/ 355 h 2560"/>
                        <a:gd name="T82" fmla="*/ 403 w 1231"/>
                        <a:gd name="T83" fmla="*/ 763 h 2560"/>
                        <a:gd name="T84" fmla="*/ 343 w 1231"/>
                        <a:gd name="T85" fmla="*/ 949 h 2560"/>
                        <a:gd name="T86" fmla="*/ 289 w 1231"/>
                        <a:gd name="T87" fmla="*/ 685 h 2560"/>
                        <a:gd name="T88" fmla="*/ 307 w 1231"/>
                        <a:gd name="T89" fmla="*/ 367 h 256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6635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>
                        <a:gd name="T0" fmla="*/ 785 w 865"/>
                        <a:gd name="T1" fmla="*/ 530 h 2071"/>
                        <a:gd name="T2" fmla="*/ 797 w 865"/>
                        <a:gd name="T3" fmla="*/ 350 h 2071"/>
                        <a:gd name="T4" fmla="*/ 863 w 865"/>
                        <a:gd name="T5" fmla="*/ 206 h 2071"/>
                        <a:gd name="T6" fmla="*/ 809 w 865"/>
                        <a:gd name="T7" fmla="*/ 218 h 2071"/>
                        <a:gd name="T8" fmla="*/ 749 w 865"/>
                        <a:gd name="T9" fmla="*/ 218 h 2071"/>
                        <a:gd name="T10" fmla="*/ 683 w 865"/>
                        <a:gd name="T11" fmla="*/ 116 h 2071"/>
                        <a:gd name="T12" fmla="*/ 611 w 865"/>
                        <a:gd name="T13" fmla="*/ 32 h 2071"/>
                        <a:gd name="T14" fmla="*/ 509 w 865"/>
                        <a:gd name="T15" fmla="*/ 2 h 2071"/>
                        <a:gd name="T16" fmla="*/ 407 w 865"/>
                        <a:gd name="T17" fmla="*/ 20 h 2071"/>
                        <a:gd name="T18" fmla="*/ 281 w 865"/>
                        <a:gd name="T19" fmla="*/ 74 h 2071"/>
                        <a:gd name="T20" fmla="*/ 173 w 865"/>
                        <a:gd name="T21" fmla="*/ 206 h 2071"/>
                        <a:gd name="T22" fmla="*/ 119 w 865"/>
                        <a:gd name="T23" fmla="*/ 404 h 2071"/>
                        <a:gd name="T24" fmla="*/ 131 w 865"/>
                        <a:gd name="T25" fmla="*/ 590 h 2071"/>
                        <a:gd name="T26" fmla="*/ 173 w 865"/>
                        <a:gd name="T27" fmla="*/ 782 h 2071"/>
                        <a:gd name="T28" fmla="*/ 197 w 865"/>
                        <a:gd name="T29" fmla="*/ 884 h 2071"/>
                        <a:gd name="T30" fmla="*/ 167 w 865"/>
                        <a:gd name="T31" fmla="*/ 986 h 2071"/>
                        <a:gd name="T32" fmla="*/ 65 w 865"/>
                        <a:gd name="T33" fmla="*/ 1124 h 2071"/>
                        <a:gd name="T34" fmla="*/ 17 w 865"/>
                        <a:gd name="T35" fmla="*/ 1298 h 2071"/>
                        <a:gd name="T36" fmla="*/ 5 w 865"/>
                        <a:gd name="T37" fmla="*/ 1550 h 2071"/>
                        <a:gd name="T38" fmla="*/ 47 w 865"/>
                        <a:gd name="T39" fmla="*/ 1748 h 2071"/>
                        <a:gd name="T40" fmla="*/ 131 w 865"/>
                        <a:gd name="T41" fmla="*/ 1898 h 2071"/>
                        <a:gd name="T42" fmla="*/ 299 w 865"/>
                        <a:gd name="T43" fmla="*/ 1988 h 2071"/>
                        <a:gd name="T44" fmla="*/ 425 w 865"/>
                        <a:gd name="T45" fmla="*/ 1982 h 2071"/>
                        <a:gd name="T46" fmla="*/ 467 w 865"/>
                        <a:gd name="T47" fmla="*/ 1994 h 2071"/>
                        <a:gd name="T48" fmla="*/ 497 w 865"/>
                        <a:gd name="T49" fmla="*/ 2066 h 2071"/>
                        <a:gd name="T50" fmla="*/ 497 w 865"/>
                        <a:gd name="T51" fmla="*/ 1964 h 2071"/>
                        <a:gd name="T52" fmla="*/ 557 w 865"/>
                        <a:gd name="T53" fmla="*/ 1778 h 2071"/>
                        <a:gd name="T54" fmla="*/ 617 w 865"/>
                        <a:gd name="T55" fmla="*/ 1658 h 2071"/>
                        <a:gd name="T56" fmla="*/ 581 w 865"/>
                        <a:gd name="T57" fmla="*/ 1700 h 2071"/>
                        <a:gd name="T58" fmla="*/ 515 w 865"/>
                        <a:gd name="T59" fmla="*/ 1820 h 2071"/>
                        <a:gd name="T60" fmla="*/ 407 w 865"/>
                        <a:gd name="T61" fmla="*/ 1904 h 2071"/>
                        <a:gd name="T62" fmla="*/ 269 w 865"/>
                        <a:gd name="T63" fmla="*/ 1898 h 2071"/>
                        <a:gd name="T64" fmla="*/ 179 w 865"/>
                        <a:gd name="T65" fmla="*/ 1814 h 2071"/>
                        <a:gd name="T66" fmla="*/ 113 w 865"/>
                        <a:gd name="T67" fmla="*/ 1640 h 2071"/>
                        <a:gd name="T68" fmla="*/ 107 w 865"/>
                        <a:gd name="T69" fmla="*/ 1394 h 2071"/>
                        <a:gd name="T70" fmla="*/ 137 w 865"/>
                        <a:gd name="T71" fmla="*/ 1190 h 2071"/>
                        <a:gd name="T72" fmla="*/ 203 w 865"/>
                        <a:gd name="T73" fmla="*/ 1070 h 2071"/>
                        <a:gd name="T74" fmla="*/ 323 w 865"/>
                        <a:gd name="T75" fmla="*/ 1022 h 2071"/>
                        <a:gd name="T76" fmla="*/ 509 w 865"/>
                        <a:gd name="T77" fmla="*/ 1076 h 2071"/>
                        <a:gd name="T78" fmla="*/ 611 w 865"/>
                        <a:gd name="T79" fmla="*/ 1124 h 2071"/>
                        <a:gd name="T80" fmla="*/ 665 w 865"/>
                        <a:gd name="T81" fmla="*/ 1100 h 2071"/>
                        <a:gd name="T82" fmla="*/ 659 w 865"/>
                        <a:gd name="T83" fmla="*/ 1046 h 2071"/>
                        <a:gd name="T84" fmla="*/ 611 w 865"/>
                        <a:gd name="T85" fmla="*/ 1004 h 2071"/>
                        <a:gd name="T86" fmla="*/ 497 w 865"/>
                        <a:gd name="T87" fmla="*/ 980 h 2071"/>
                        <a:gd name="T88" fmla="*/ 323 w 865"/>
                        <a:gd name="T89" fmla="*/ 896 h 2071"/>
                        <a:gd name="T90" fmla="*/ 233 w 865"/>
                        <a:gd name="T91" fmla="*/ 680 h 2071"/>
                        <a:gd name="T92" fmla="*/ 209 w 865"/>
                        <a:gd name="T93" fmla="*/ 416 h 2071"/>
                        <a:gd name="T94" fmla="*/ 317 w 865"/>
                        <a:gd name="T95" fmla="*/ 170 h 2071"/>
                        <a:gd name="T96" fmla="*/ 485 w 865"/>
                        <a:gd name="T97" fmla="*/ 110 h 2071"/>
                        <a:gd name="T98" fmla="*/ 617 w 865"/>
                        <a:gd name="T99" fmla="*/ 164 h 2071"/>
                        <a:gd name="T100" fmla="*/ 707 w 865"/>
                        <a:gd name="T101" fmla="*/ 290 h 2071"/>
                        <a:gd name="T102" fmla="*/ 737 w 865"/>
                        <a:gd name="T103" fmla="*/ 428 h 2071"/>
                        <a:gd name="T104" fmla="*/ 773 w 865"/>
                        <a:gd name="T105" fmla="*/ 602 h 2071"/>
                        <a:gd name="T106" fmla="*/ 809 w 865"/>
                        <a:gd name="T107" fmla="*/ 584 h 2071"/>
                        <a:gd name="T108" fmla="*/ 785 w 865"/>
                        <a:gd name="T109" fmla="*/ 530 h 207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26636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400" y="1428"/>
                    <a:ext cx="168" cy="246"/>
                  </a:xfrm>
                  <a:prstGeom prst="ellipse">
                    <a:avLst/>
                  </a:pr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6637" name="Freeform 13"/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>
                      <a:gd name="T0" fmla="*/ 3 w 266"/>
                      <a:gd name="T1" fmla="*/ 483 h 521"/>
                      <a:gd name="T2" fmla="*/ 27 w 266"/>
                      <a:gd name="T3" fmla="*/ 273 h 521"/>
                      <a:gd name="T4" fmla="*/ 111 w 266"/>
                      <a:gd name="T5" fmla="*/ 45 h 521"/>
                      <a:gd name="T6" fmla="*/ 183 w 266"/>
                      <a:gd name="T7" fmla="*/ 3 h 521"/>
                      <a:gd name="T8" fmla="*/ 237 w 266"/>
                      <a:gd name="T9" fmla="*/ 39 h 521"/>
                      <a:gd name="T10" fmla="*/ 261 w 266"/>
                      <a:gd name="T11" fmla="*/ 129 h 521"/>
                      <a:gd name="T12" fmla="*/ 207 w 266"/>
                      <a:gd name="T13" fmla="*/ 273 h 521"/>
                      <a:gd name="T14" fmla="*/ 105 w 266"/>
                      <a:gd name="T15" fmla="*/ 477 h 521"/>
                      <a:gd name="T16" fmla="*/ 45 w 266"/>
                      <a:gd name="T17" fmla="*/ 501 h 521"/>
                      <a:gd name="T18" fmla="*/ 3 w 266"/>
                      <a:gd name="T19" fmla="*/ 483 h 52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6638" name="Freeform 14"/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>
                      <a:gd name="T0" fmla="*/ 100 w 392"/>
                      <a:gd name="T1" fmla="*/ 201 h 340"/>
                      <a:gd name="T2" fmla="*/ 16 w 392"/>
                      <a:gd name="T3" fmla="*/ 87 h 340"/>
                      <a:gd name="T4" fmla="*/ 4 w 392"/>
                      <a:gd name="T5" fmla="*/ 45 h 340"/>
                      <a:gd name="T6" fmla="*/ 28 w 392"/>
                      <a:gd name="T7" fmla="*/ 3 h 340"/>
                      <a:gd name="T8" fmla="*/ 130 w 392"/>
                      <a:gd name="T9" fmla="*/ 27 h 340"/>
                      <a:gd name="T10" fmla="*/ 250 w 392"/>
                      <a:gd name="T11" fmla="*/ 75 h 340"/>
                      <a:gd name="T12" fmla="*/ 364 w 392"/>
                      <a:gd name="T13" fmla="*/ 159 h 340"/>
                      <a:gd name="T14" fmla="*/ 388 w 392"/>
                      <a:gd name="T15" fmla="*/ 273 h 340"/>
                      <a:gd name="T16" fmla="*/ 340 w 392"/>
                      <a:gd name="T17" fmla="*/ 333 h 340"/>
                      <a:gd name="T18" fmla="*/ 244 w 392"/>
                      <a:gd name="T19" fmla="*/ 315 h 340"/>
                      <a:gd name="T20" fmla="*/ 100 w 392"/>
                      <a:gd name="T21" fmla="*/ 201 h 34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6639" name="Freeform 15"/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>
                      <a:gd name="T0" fmla="*/ 18 w 151"/>
                      <a:gd name="T1" fmla="*/ 165 h 558"/>
                      <a:gd name="T2" fmla="*/ 42 w 151"/>
                      <a:gd name="T3" fmla="*/ 39 h 558"/>
                      <a:gd name="T4" fmla="*/ 66 w 151"/>
                      <a:gd name="T5" fmla="*/ 3 h 558"/>
                      <a:gd name="T6" fmla="*/ 108 w 151"/>
                      <a:gd name="T7" fmla="*/ 27 h 558"/>
                      <a:gd name="T8" fmla="*/ 138 w 151"/>
                      <a:gd name="T9" fmla="*/ 165 h 558"/>
                      <a:gd name="T10" fmla="*/ 144 w 151"/>
                      <a:gd name="T11" fmla="*/ 423 h 558"/>
                      <a:gd name="T12" fmla="*/ 96 w 151"/>
                      <a:gd name="T13" fmla="*/ 543 h 558"/>
                      <a:gd name="T14" fmla="*/ 24 w 151"/>
                      <a:gd name="T15" fmla="*/ 513 h 558"/>
                      <a:gd name="T16" fmla="*/ 0 w 151"/>
                      <a:gd name="T17" fmla="*/ 315 h 558"/>
                      <a:gd name="T18" fmla="*/ 18 w 151"/>
                      <a:gd name="T19" fmla="*/ 165 h 55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6640" name="Freeform 16"/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>
                      <a:gd name="T0" fmla="*/ 175 w 392"/>
                      <a:gd name="T1" fmla="*/ 61 h 253"/>
                      <a:gd name="T2" fmla="*/ 307 w 392"/>
                      <a:gd name="T3" fmla="*/ 19 h 253"/>
                      <a:gd name="T4" fmla="*/ 367 w 392"/>
                      <a:gd name="T5" fmla="*/ 7 h 253"/>
                      <a:gd name="T6" fmla="*/ 385 w 392"/>
                      <a:gd name="T7" fmla="*/ 61 h 253"/>
                      <a:gd name="T8" fmla="*/ 325 w 392"/>
                      <a:gd name="T9" fmla="*/ 133 h 253"/>
                      <a:gd name="T10" fmla="*/ 193 w 392"/>
                      <a:gd name="T11" fmla="*/ 223 h 253"/>
                      <a:gd name="T12" fmla="*/ 37 w 392"/>
                      <a:gd name="T13" fmla="*/ 247 h 253"/>
                      <a:gd name="T14" fmla="*/ 1 w 392"/>
                      <a:gd name="T15" fmla="*/ 187 h 253"/>
                      <a:gd name="T16" fmla="*/ 43 w 392"/>
                      <a:gd name="T17" fmla="*/ 115 h 253"/>
                      <a:gd name="T18" fmla="*/ 175 w 392"/>
                      <a:gd name="T19" fmla="*/ 61 h 25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6641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>
                      <a:gd name="T0" fmla="*/ 78 w 238"/>
                      <a:gd name="T1" fmla="*/ 270 h 386"/>
                      <a:gd name="T2" fmla="*/ 24 w 238"/>
                      <a:gd name="T3" fmla="*/ 192 h 386"/>
                      <a:gd name="T4" fmla="*/ 0 w 238"/>
                      <a:gd name="T5" fmla="*/ 96 h 386"/>
                      <a:gd name="T6" fmla="*/ 24 w 238"/>
                      <a:gd name="T7" fmla="*/ 12 h 386"/>
                      <a:gd name="T8" fmla="*/ 120 w 238"/>
                      <a:gd name="T9" fmla="*/ 24 h 386"/>
                      <a:gd name="T10" fmla="*/ 180 w 238"/>
                      <a:gd name="T11" fmla="*/ 132 h 386"/>
                      <a:gd name="T12" fmla="*/ 234 w 238"/>
                      <a:gd name="T13" fmla="*/ 306 h 386"/>
                      <a:gd name="T14" fmla="*/ 204 w 238"/>
                      <a:gd name="T15" fmla="*/ 378 h 386"/>
                      <a:gd name="T16" fmla="*/ 168 w 238"/>
                      <a:gd name="T17" fmla="*/ 354 h 386"/>
                      <a:gd name="T18" fmla="*/ 78 w 238"/>
                      <a:gd name="T19" fmla="*/ 270 h 38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pic>
              <p:nvPicPr>
                <p:cNvPr id="26642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6643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6644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6645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6646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6647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6648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6649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  <p:grpSp>
            <p:nvGrpSpPr>
              <p:cNvPr id="26650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26651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6652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6653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6654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6655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6656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6657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6658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6659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6660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6661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6662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6663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6664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6665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6666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6667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6668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6669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</p:grpSp>
        <p:sp>
          <p:nvSpPr>
            <p:cNvPr id="26670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>
                <a:gd name="T0" fmla="*/ 372 w 750"/>
                <a:gd name="T1" fmla="*/ 154 h 1222"/>
                <a:gd name="T2" fmla="*/ 378 w 750"/>
                <a:gd name="T3" fmla="*/ 412 h 1222"/>
                <a:gd name="T4" fmla="*/ 312 w 750"/>
                <a:gd name="T5" fmla="*/ 724 h 1222"/>
                <a:gd name="T6" fmla="*/ 138 w 750"/>
                <a:gd name="T7" fmla="*/ 928 h 1222"/>
                <a:gd name="T8" fmla="*/ 0 w 750"/>
                <a:gd name="T9" fmla="*/ 976 h 1222"/>
                <a:gd name="T10" fmla="*/ 0 w 750"/>
                <a:gd name="T11" fmla="*/ 1222 h 1222"/>
                <a:gd name="T12" fmla="*/ 750 w 750"/>
                <a:gd name="T13" fmla="*/ 1222 h 1222"/>
                <a:gd name="T14" fmla="*/ 750 w 750"/>
                <a:gd name="T15" fmla="*/ 178 h 1222"/>
                <a:gd name="T16" fmla="*/ 372 w 750"/>
                <a:gd name="T17" fmla="*/ 154 h 1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71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>
                <a:gd name="T0" fmla="*/ 0 w 768"/>
                <a:gd name="T1" fmla="*/ 1260 h 1260"/>
                <a:gd name="T2" fmla="*/ 0 w 768"/>
                <a:gd name="T3" fmla="*/ 1134 h 1260"/>
                <a:gd name="T4" fmla="*/ 210 w 768"/>
                <a:gd name="T5" fmla="*/ 1032 h 1260"/>
                <a:gd name="T6" fmla="*/ 324 w 768"/>
                <a:gd name="T7" fmla="*/ 918 h 1260"/>
                <a:gd name="T8" fmla="*/ 414 w 768"/>
                <a:gd name="T9" fmla="*/ 714 h 1260"/>
                <a:gd name="T10" fmla="*/ 450 w 768"/>
                <a:gd name="T11" fmla="*/ 456 h 1260"/>
                <a:gd name="T12" fmla="*/ 438 w 768"/>
                <a:gd name="T13" fmla="*/ 258 h 1260"/>
                <a:gd name="T14" fmla="*/ 684 w 768"/>
                <a:gd name="T15" fmla="*/ 0 h 1260"/>
                <a:gd name="T16" fmla="*/ 768 w 768"/>
                <a:gd name="T17" fmla="*/ 18 h 1260"/>
                <a:gd name="T18" fmla="*/ 768 w 768"/>
                <a:gd name="T19" fmla="*/ 1254 h 1260"/>
                <a:gd name="T20" fmla="*/ 0 w 768"/>
                <a:gd name="T21" fmla="*/ 1260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72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>
                <a:gd name="T0" fmla="*/ 550 w 776"/>
                <a:gd name="T1" fmla="*/ 115 h 2543"/>
                <a:gd name="T2" fmla="*/ 460 w 776"/>
                <a:gd name="T3" fmla="*/ 529 h 2543"/>
                <a:gd name="T4" fmla="*/ 298 w 776"/>
                <a:gd name="T5" fmla="*/ 925 h 2543"/>
                <a:gd name="T6" fmla="*/ 76 w 776"/>
                <a:gd name="T7" fmla="*/ 1267 h 2543"/>
                <a:gd name="T8" fmla="*/ 4 w 776"/>
                <a:gd name="T9" fmla="*/ 1339 h 2543"/>
                <a:gd name="T10" fmla="*/ 100 w 776"/>
                <a:gd name="T11" fmla="*/ 1351 h 2543"/>
                <a:gd name="T12" fmla="*/ 286 w 776"/>
                <a:gd name="T13" fmla="*/ 1399 h 2543"/>
                <a:gd name="T14" fmla="*/ 394 w 776"/>
                <a:gd name="T15" fmla="*/ 1525 h 2543"/>
                <a:gd name="T16" fmla="*/ 478 w 776"/>
                <a:gd name="T17" fmla="*/ 1705 h 2543"/>
                <a:gd name="T18" fmla="*/ 478 w 776"/>
                <a:gd name="T19" fmla="*/ 1969 h 2543"/>
                <a:gd name="T20" fmla="*/ 370 w 776"/>
                <a:gd name="T21" fmla="*/ 2263 h 2543"/>
                <a:gd name="T22" fmla="*/ 124 w 776"/>
                <a:gd name="T23" fmla="*/ 2479 h 2543"/>
                <a:gd name="T24" fmla="*/ 22 w 776"/>
                <a:gd name="T25" fmla="*/ 2515 h 2543"/>
                <a:gd name="T26" fmla="*/ 196 w 776"/>
                <a:gd name="T27" fmla="*/ 2533 h 2543"/>
                <a:gd name="T28" fmla="*/ 388 w 776"/>
                <a:gd name="T29" fmla="*/ 2455 h 2543"/>
                <a:gd name="T30" fmla="*/ 502 w 776"/>
                <a:gd name="T31" fmla="*/ 2299 h 2543"/>
                <a:gd name="T32" fmla="*/ 598 w 776"/>
                <a:gd name="T33" fmla="*/ 2197 h 2543"/>
                <a:gd name="T34" fmla="*/ 694 w 776"/>
                <a:gd name="T35" fmla="*/ 2197 h 2543"/>
                <a:gd name="T36" fmla="*/ 742 w 776"/>
                <a:gd name="T37" fmla="*/ 2230 h 2543"/>
                <a:gd name="T38" fmla="*/ 712 w 776"/>
                <a:gd name="T39" fmla="*/ 2137 h 2543"/>
                <a:gd name="T40" fmla="*/ 664 w 776"/>
                <a:gd name="T41" fmla="*/ 1807 h 2543"/>
                <a:gd name="T42" fmla="*/ 670 w 776"/>
                <a:gd name="T43" fmla="*/ 1561 h 2543"/>
                <a:gd name="T44" fmla="*/ 718 w 776"/>
                <a:gd name="T45" fmla="*/ 1393 h 2543"/>
                <a:gd name="T46" fmla="*/ 748 w 776"/>
                <a:gd name="T47" fmla="*/ 1219 h 2543"/>
                <a:gd name="T48" fmla="*/ 550 w 776"/>
                <a:gd name="T49" fmla="*/ 115 h 2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73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>
                <a:gd name="T0" fmla="*/ 486 w 617"/>
                <a:gd name="T1" fmla="*/ 3 h 1376"/>
                <a:gd name="T2" fmla="*/ 402 w 617"/>
                <a:gd name="T3" fmla="*/ 381 h 1376"/>
                <a:gd name="T4" fmla="*/ 216 w 617"/>
                <a:gd name="T5" fmla="*/ 777 h 1376"/>
                <a:gd name="T6" fmla="*/ 0 w 617"/>
                <a:gd name="T7" fmla="*/ 1119 h 1376"/>
                <a:gd name="T8" fmla="*/ 102 w 617"/>
                <a:gd name="T9" fmla="*/ 1101 h 1376"/>
                <a:gd name="T10" fmla="*/ 282 w 617"/>
                <a:gd name="T11" fmla="*/ 1119 h 1376"/>
                <a:gd name="T12" fmla="*/ 378 w 617"/>
                <a:gd name="T13" fmla="*/ 1185 h 1376"/>
                <a:gd name="T14" fmla="*/ 432 w 617"/>
                <a:gd name="T15" fmla="*/ 1269 h 1376"/>
                <a:gd name="T16" fmla="*/ 444 w 617"/>
                <a:gd name="T17" fmla="*/ 1365 h 1376"/>
                <a:gd name="T18" fmla="*/ 498 w 617"/>
                <a:gd name="T19" fmla="*/ 1203 h 1376"/>
                <a:gd name="T20" fmla="*/ 564 w 617"/>
                <a:gd name="T21" fmla="*/ 825 h 1376"/>
                <a:gd name="T22" fmla="*/ 606 w 617"/>
                <a:gd name="T23" fmla="*/ 363 h 1376"/>
                <a:gd name="T24" fmla="*/ 486 w 617"/>
                <a:gd name="T25" fmla="*/ 3 h 13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74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>
                <a:gd name="T0" fmla="*/ 42 w 576"/>
                <a:gd name="T1" fmla="*/ 61 h 3180"/>
                <a:gd name="T2" fmla="*/ 156 w 576"/>
                <a:gd name="T3" fmla="*/ 517 h 3180"/>
                <a:gd name="T4" fmla="*/ 288 w 576"/>
                <a:gd name="T5" fmla="*/ 991 h 3180"/>
                <a:gd name="T6" fmla="*/ 414 w 576"/>
                <a:gd name="T7" fmla="*/ 1435 h 3180"/>
                <a:gd name="T8" fmla="*/ 576 w 576"/>
                <a:gd name="T9" fmla="*/ 1807 h 3180"/>
                <a:gd name="T10" fmla="*/ 576 w 576"/>
                <a:gd name="T11" fmla="*/ 3055 h 3180"/>
                <a:gd name="T12" fmla="*/ 414 w 576"/>
                <a:gd name="T13" fmla="*/ 2557 h 3180"/>
                <a:gd name="T14" fmla="*/ 252 w 576"/>
                <a:gd name="T15" fmla="*/ 1765 h 3180"/>
                <a:gd name="T16" fmla="*/ 126 w 576"/>
                <a:gd name="T17" fmla="*/ 961 h 3180"/>
                <a:gd name="T18" fmla="*/ 12 w 576"/>
                <a:gd name="T19" fmla="*/ 151 h 3180"/>
                <a:gd name="T20" fmla="*/ 42 w 576"/>
                <a:gd name="T21" fmla="*/ 61 h 3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75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>
                <a:gd name="T0" fmla="*/ 69 w 573"/>
                <a:gd name="T1" fmla="*/ 63 h 1935"/>
                <a:gd name="T2" fmla="*/ 207 w 573"/>
                <a:gd name="T3" fmla="*/ 549 h 1935"/>
                <a:gd name="T4" fmla="*/ 381 w 573"/>
                <a:gd name="T5" fmla="*/ 1101 h 1935"/>
                <a:gd name="T6" fmla="*/ 573 w 573"/>
                <a:gd name="T7" fmla="*/ 1575 h 1935"/>
                <a:gd name="T8" fmla="*/ 573 w 573"/>
                <a:gd name="T9" fmla="*/ 1935 h 1935"/>
                <a:gd name="T10" fmla="*/ 321 w 573"/>
                <a:gd name="T11" fmla="*/ 1449 h 1935"/>
                <a:gd name="T12" fmla="*/ 147 w 573"/>
                <a:gd name="T13" fmla="*/ 699 h 1935"/>
                <a:gd name="T14" fmla="*/ 15 w 573"/>
                <a:gd name="T15" fmla="*/ 171 h 1935"/>
                <a:gd name="T16" fmla="*/ 69 w 573"/>
                <a:gd name="T17" fmla="*/ 63 h 19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76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77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78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/>
            </a:p>
          </p:txBody>
        </p:sp>
        <p:sp>
          <p:nvSpPr>
            <p:cNvPr id="26679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>
                <a:gd name="T0" fmla="*/ 1 w 692"/>
                <a:gd name="T1" fmla="*/ 357 h 378"/>
                <a:gd name="T2" fmla="*/ 109 w 692"/>
                <a:gd name="T3" fmla="*/ 341 h 378"/>
                <a:gd name="T4" fmla="*/ 241 w 692"/>
                <a:gd name="T5" fmla="*/ 305 h 378"/>
                <a:gd name="T6" fmla="*/ 353 w 692"/>
                <a:gd name="T7" fmla="*/ 209 h 378"/>
                <a:gd name="T8" fmla="*/ 429 w 692"/>
                <a:gd name="T9" fmla="*/ 89 h 378"/>
                <a:gd name="T10" fmla="*/ 493 w 692"/>
                <a:gd name="T11" fmla="*/ 17 h 378"/>
                <a:gd name="T12" fmla="*/ 577 w 692"/>
                <a:gd name="T13" fmla="*/ 1 h 378"/>
                <a:gd name="T14" fmla="*/ 629 w 692"/>
                <a:gd name="T15" fmla="*/ 21 h 378"/>
                <a:gd name="T16" fmla="*/ 673 w 692"/>
                <a:gd name="T17" fmla="*/ 65 h 378"/>
                <a:gd name="T18" fmla="*/ 673 w 692"/>
                <a:gd name="T19" fmla="*/ 137 h 378"/>
                <a:gd name="T20" fmla="*/ 561 w 692"/>
                <a:gd name="T21" fmla="*/ 225 h 378"/>
                <a:gd name="T22" fmla="*/ 425 w 692"/>
                <a:gd name="T23" fmla="*/ 297 h 378"/>
                <a:gd name="T24" fmla="*/ 245 w 692"/>
                <a:gd name="T25" fmla="*/ 357 h 378"/>
                <a:gd name="T26" fmla="*/ 113 w 692"/>
                <a:gd name="T27" fmla="*/ 377 h 378"/>
                <a:gd name="T28" fmla="*/ 1 w 692"/>
                <a:gd name="T29" fmla="*/ 357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80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G0" fmla="+- 607 0 0"/>
                <a:gd name="G1" fmla="+- 21600 0 607"/>
                <a:gd name="G2" fmla="*/ 607 1 2"/>
                <a:gd name="G3" fmla="+- 21600 0 G2"/>
                <a:gd name="G4" fmla="+/ 607 21600 2"/>
                <a:gd name="G5" fmla="+/ G1 0 2"/>
                <a:gd name="G6" fmla="*/ 21600 21600 607"/>
                <a:gd name="G7" fmla="*/ G6 1 2"/>
                <a:gd name="G8" fmla="+- 21600 0 G7"/>
                <a:gd name="G9" fmla="*/ 21600 1 2"/>
                <a:gd name="G10" fmla="+- 607 0 G9"/>
                <a:gd name="G11" fmla="?: G10 G8 0"/>
                <a:gd name="G12" fmla="?: G10 G7 21600"/>
                <a:gd name="T0" fmla="*/ 21296 w 21600"/>
                <a:gd name="T1" fmla="*/ 10800 h 21600"/>
                <a:gd name="T2" fmla="*/ 10800 w 21600"/>
                <a:gd name="T3" fmla="*/ 21600 h 21600"/>
                <a:gd name="T4" fmla="*/ 304 w 21600"/>
                <a:gd name="T5" fmla="*/ 10800 h 21600"/>
                <a:gd name="T6" fmla="*/ 10800 w 21600"/>
                <a:gd name="T7" fmla="*/ 0 h 21600"/>
                <a:gd name="T8" fmla="*/ 2104 w 21600"/>
                <a:gd name="T9" fmla="*/ 2104 h 21600"/>
                <a:gd name="T10" fmla="*/ 19496 w 21600"/>
                <a:gd name="T11" fmla="*/ 19496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kumimoji="1" lang="en-US"/>
            </a:p>
          </p:txBody>
        </p:sp>
      </p:grpSp>
      <p:sp>
        <p:nvSpPr>
          <p:cNvPr id="26681" name="Rectangle 5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370013"/>
            <a:ext cx="6965950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26682" name="Rectangle 5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727200" y="3886200"/>
            <a:ext cx="5640388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  <p:sp>
        <p:nvSpPr>
          <p:cNvPr id="26683" name="Rectangle 59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26684" name="Rectangle 6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26685" name="Rectangle 6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A6DFB30B-1E92-4A48-B065-8C8C1652873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 advTm="20000"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7E6B14-6861-4480-833F-DDE759214944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4752646"/>
      </p:ext>
    </p:extLst>
  </p:cSld>
  <p:clrMapOvr>
    <a:masterClrMapping/>
  </p:clrMapOvr>
  <p:transition advTm="20000"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27713" y="227013"/>
            <a:ext cx="1868487" cy="58689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075" y="227013"/>
            <a:ext cx="5456238" cy="58689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22C258-32EA-43E7-8B88-5BABC85E32D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4941827"/>
      </p:ext>
    </p:extLst>
  </p:cSld>
  <p:clrMapOvr>
    <a:masterClrMapping/>
  </p:clrMapOvr>
  <p:transition advTm="20000">
    <p:random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075" y="227013"/>
            <a:ext cx="7477125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63525" y="1598613"/>
            <a:ext cx="3616325" cy="44973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32250" y="1598613"/>
            <a:ext cx="3617913" cy="44973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1625" y="6242050"/>
            <a:ext cx="1782763" cy="474663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57425" y="6248400"/>
            <a:ext cx="3455988" cy="474663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67400" y="6248400"/>
            <a:ext cx="1755775" cy="474663"/>
          </a:xfrm>
        </p:spPr>
        <p:txBody>
          <a:bodyPr/>
          <a:lstStyle>
            <a:lvl1pPr>
              <a:defRPr/>
            </a:lvl1pPr>
          </a:lstStyle>
          <a:p>
            <a:fld id="{047BFFF6-D5BA-4962-8F97-303F516914B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744762"/>
      </p:ext>
    </p:extLst>
  </p:cSld>
  <p:clrMapOvr>
    <a:masterClrMapping/>
  </p:clrMapOvr>
  <p:transition advTm="20000">
    <p:random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219075" y="227013"/>
            <a:ext cx="7477125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63525" y="1598613"/>
            <a:ext cx="3616325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032250" y="1598613"/>
            <a:ext cx="3617913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263525" y="3922713"/>
            <a:ext cx="3616325" cy="21732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32250" y="3922713"/>
            <a:ext cx="3617913" cy="21732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01625" y="6242050"/>
            <a:ext cx="1782763" cy="474663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57425" y="6248400"/>
            <a:ext cx="3455988" cy="474663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5867400" y="6248400"/>
            <a:ext cx="1755775" cy="474663"/>
          </a:xfrm>
        </p:spPr>
        <p:txBody>
          <a:bodyPr/>
          <a:lstStyle>
            <a:lvl1pPr>
              <a:defRPr/>
            </a:lvl1pPr>
          </a:lstStyle>
          <a:p>
            <a:fld id="{F478C8C9-09D0-4F65-9653-E0DAEE603CD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9410132"/>
      </p:ext>
    </p:extLst>
  </p:cSld>
  <p:clrMapOvr>
    <a:masterClrMapping/>
  </p:clrMapOvr>
  <p:transition advTm="20000"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E3FA38-3C93-41FE-9175-7AD97E02E00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0237106"/>
      </p:ext>
    </p:extLst>
  </p:cSld>
  <p:clrMapOvr>
    <a:masterClrMapping/>
  </p:clrMapOvr>
  <p:transition advTm="20000"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0469AC-6CA5-40D7-A2C2-23EEC069048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2401621"/>
      </p:ext>
    </p:extLst>
  </p:cSld>
  <p:clrMapOvr>
    <a:masterClrMapping/>
  </p:clrMapOvr>
  <p:transition advTm="20000"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3525" y="1598613"/>
            <a:ext cx="3616325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32250" y="1598613"/>
            <a:ext cx="3617913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E1CA9F-9AD7-4521-8C66-19E512C1318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062437"/>
      </p:ext>
    </p:extLst>
  </p:cSld>
  <p:clrMapOvr>
    <a:masterClrMapping/>
  </p:clrMapOvr>
  <p:transition advTm="20000"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6F3D05-8F0D-4C26-B486-35CEFF72435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323655"/>
      </p:ext>
    </p:extLst>
  </p:cSld>
  <p:clrMapOvr>
    <a:masterClrMapping/>
  </p:clrMapOvr>
  <p:transition advTm="20000"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7B9427-6707-4B49-BFC4-5D881D6C8C5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5504595"/>
      </p:ext>
    </p:extLst>
  </p:cSld>
  <p:clrMapOvr>
    <a:masterClrMapping/>
  </p:clrMapOvr>
  <p:transition advTm="20000"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F31BEE-6B85-4032-9A84-870702C5BAB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3839862"/>
      </p:ext>
    </p:extLst>
  </p:cSld>
  <p:clrMapOvr>
    <a:masterClrMapping/>
  </p:clrMapOvr>
  <p:transition advTm="20000"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1E03A0-23CB-4448-8205-2947A770025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7576904"/>
      </p:ext>
    </p:extLst>
  </p:cSld>
  <p:clrMapOvr>
    <a:masterClrMapping/>
  </p:clrMapOvr>
  <p:transition advTm="20000"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2EB735-863E-481A-8672-E8BC8BF6E27E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177662"/>
      </p:ext>
    </p:extLst>
  </p:cSld>
  <p:clrMapOvr>
    <a:masterClrMapping/>
  </p:clrMapOvr>
  <p:transition advTm="20000"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wmf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5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02" name="Group 2"/>
          <p:cNvGrpSpPr>
            <a:grpSpLocks/>
          </p:cNvGrpSpPr>
          <p:nvPr/>
        </p:nvGrpSpPr>
        <p:grpSpPr bwMode="auto">
          <a:xfrm>
            <a:off x="0" y="0"/>
            <a:ext cx="9159875" cy="6870700"/>
            <a:chOff x="0" y="0"/>
            <a:chExt cx="5770" cy="4328"/>
          </a:xfrm>
        </p:grpSpPr>
        <p:sp>
          <p:nvSpPr>
            <p:cNvPr id="25603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/>
            </a:p>
          </p:txBody>
        </p:sp>
        <p:sp>
          <p:nvSpPr>
            <p:cNvPr id="25604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/>
            </a:p>
          </p:txBody>
        </p:sp>
        <p:sp>
          <p:nvSpPr>
            <p:cNvPr id="25605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/>
            </a:p>
          </p:txBody>
        </p:sp>
        <p:grpSp>
          <p:nvGrpSpPr>
            <p:cNvPr id="25606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25607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25608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25609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25610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17" y="323"/>
                      <a:ext cx="1231" cy="2560"/>
                    </a:xfrm>
                    <a:custGeom>
                      <a:avLst/>
                      <a:gdLst>
                        <a:gd name="T0" fmla="*/ 337 w 1231"/>
                        <a:gd name="T1" fmla="*/ 283 h 2560"/>
                        <a:gd name="T2" fmla="*/ 415 w 1231"/>
                        <a:gd name="T3" fmla="*/ 115 h 2560"/>
                        <a:gd name="T4" fmla="*/ 583 w 1231"/>
                        <a:gd name="T5" fmla="*/ 7 h 2560"/>
                        <a:gd name="T6" fmla="*/ 895 w 1231"/>
                        <a:gd name="T7" fmla="*/ 61 h 2560"/>
                        <a:gd name="T8" fmla="*/ 1051 w 1231"/>
                        <a:gd name="T9" fmla="*/ 349 h 2560"/>
                        <a:gd name="T10" fmla="*/ 979 w 1231"/>
                        <a:gd name="T11" fmla="*/ 769 h 2560"/>
                        <a:gd name="T12" fmla="*/ 943 w 1231"/>
                        <a:gd name="T13" fmla="*/ 943 h 2560"/>
                        <a:gd name="T14" fmla="*/ 1105 w 1231"/>
                        <a:gd name="T15" fmla="*/ 1075 h 2560"/>
                        <a:gd name="T16" fmla="*/ 1231 w 1231"/>
                        <a:gd name="T17" fmla="*/ 1525 h 2560"/>
                        <a:gd name="T18" fmla="*/ 1123 w 1231"/>
                        <a:gd name="T19" fmla="*/ 1969 h 2560"/>
                        <a:gd name="T20" fmla="*/ 907 w 1231"/>
                        <a:gd name="T21" fmla="*/ 2077 h 2560"/>
                        <a:gd name="T22" fmla="*/ 721 w 1231"/>
                        <a:gd name="T23" fmla="*/ 2059 h 2560"/>
                        <a:gd name="T24" fmla="*/ 655 w 1231"/>
                        <a:gd name="T25" fmla="*/ 2251 h 2560"/>
                        <a:gd name="T26" fmla="*/ 529 w 1231"/>
                        <a:gd name="T27" fmla="*/ 2527 h 2560"/>
                        <a:gd name="T28" fmla="*/ 211 w 1231"/>
                        <a:gd name="T29" fmla="*/ 2509 h 2560"/>
                        <a:gd name="T30" fmla="*/ 31 w 1231"/>
                        <a:gd name="T31" fmla="*/ 2227 h 2560"/>
                        <a:gd name="T32" fmla="*/ 25 w 1231"/>
                        <a:gd name="T33" fmla="*/ 1969 h 2560"/>
                        <a:gd name="T34" fmla="*/ 145 w 1231"/>
                        <a:gd name="T35" fmla="*/ 1651 h 2560"/>
                        <a:gd name="T36" fmla="*/ 259 w 1231"/>
                        <a:gd name="T37" fmla="*/ 1513 h 2560"/>
                        <a:gd name="T38" fmla="*/ 217 w 1231"/>
                        <a:gd name="T39" fmla="*/ 1729 h 2560"/>
                        <a:gd name="T40" fmla="*/ 73 w 1231"/>
                        <a:gd name="T41" fmla="*/ 2023 h 2560"/>
                        <a:gd name="T42" fmla="*/ 169 w 1231"/>
                        <a:gd name="T43" fmla="*/ 2323 h 2560"/>
                        <a:gd name="T44" fmla="*/ 439 w 1231"/>
                        <a:gd name="T45" fmla="*/ 2431 h 2560"/>
                        <a:gd name="T46" fmla="*/ 595 w 1231"/>
                        <a:gd name="T47" fmla="*/ 2227 h 2560"/>
                        <a:gd name="T48" fmla="*/ 577 w 1231"/>
                        <a:gd name="T49" fmla="*/ 1807 h 2560"/>
                        <a:gd name="T50" fmla="*/ 493 w 1231"/>
                        <a:gd name="T51" fmla="*/ 1531 h 2560"/>
                        <a:gd name="T52" fmla="*/ 535 w 1231"/>
                        <a:gd name="T53" fmla="*/ 1459 h 2560"/>
                        <a:gd name="T54" fmla="*/ 625 w 1231"/>
                        <a:gd name="T55" fmla="*/ 1633 h 2560"/>
                        <a:gd name="T56" fmla="*/ 721 w 1231"/>
                        <a:gd name="T57" fmla="*/ 1933 h 2560"/>
                        <a:gd name="T58" fmla="*/ 967 w 1231"/>
                        <a:gd name="T59" fmla="*/ 1963 h 2560"/>
                        <a:gd name="T60" fmla="*/ 1135 w 1231"/>
                        <a:gd name="T61" fmla="*/ 1687 h 2560"/>
                        <a:gd name="T62" fmla="*/ 1117 w 1231"/>
                        <a:gd name="T63" fmla="*/ 1273 h 2560"/>
                        <a:gd name="T64" fmla="*/ 883 w 1231"/>
                        <a:gd name="T65" fmla="*/ 1057 h 2560"/>
                        <a:gd name="T66" fmla="*/ 679 w 1231"/>
                        <a:gd name="T67" fmla="*/ 1129 h 2560"/>
                        <a:gd name="T68" fmla="*/ 577 w 1231"/>
                        <a:gd name="T69" fmla="*/ 1117 h 2560"/>
                        <a:gd name="T70" fmla="*/ 619 w 1231"/>
                        <a:gd name="T71" fmla="*/ 1033 h 2560"/>
                        <a:gd name="T72" fmla="*/ 811 w 1231"/>
                        <a:gd name="T73" fmla="*/ 937 h 2560"/>
                        <a:gd name="T74" fmla="*/ 949 w 1231"/>
                        <a:gd name="T75" fmla="*/ 613 h 2560"/>
                        <a:gd name="T76" fmla="*/ 883 w 1231"/>
                        <a:gd name="T77" fmla="*/ 175 h 2560"/>
                        <a:gd name="T78" fmla="*/ 619 w 1231"/>
                        <a:gd name="T79" fmla="*/ 103 h 2560"/>
                        <a:gd name="T80" fmla="*/ 391 w 1231"/>
                        <a:gd name="T81" fmla="*/ 355 h 2560"/>
                        <a:gd name="T82" fmla="*/ 403 w 1231"/>
                        <a:gd name="T83" fmla="*/ 763 h 2560"/>
                        <a:gd name="T84" fmla="*/ 343 w 1231"/>
                        <a:gd name="T85" fmla="*/ 949 h 2560"/>
                        <a:gd name="T86" fmla="*/ 289 w 1231"/>
                        <a:gd name="T87" fmla="*/ 685 h 2560"/>
                        <a:gd name="T88" fmla="*/ 307 w 1231"/>
                        <a:gd name="T89" fmla="*/ 367 h 2560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25611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57" y="376"/>
                      <a:ext cx="865" cy="2071"/>
                    </a:xfrm>
                    <a:custGeom>
                      <a:avLst/>
                      <a:gdLst>
                        <a:gd name="T0" fmla="*/ 785 w 865"/>
                        <a:gd name="T1" fmla="*/ 530 h 2071"/>
                        <a:gd name="T2" fmla="*/ 797 w 865"/>
                        <a:gd name="T3" fmla="*/ 350 h 2071"/>
                        <a:gd name="T4" fmla="*/ 863 w 865"/>
                        <a:gd name="T5" fmla="*/ 206 h 2071"/>
                        <a:gd name="T6" fmla="*/ 809 w 865"/>
                        <a:gd name="T7" fmla="*/ 218 h 2071"/>
                        <a:gd name="T8" fmla="*/ 749 w 865"/>
                        <a:gd name="T9" fmla="*/ 218 h 2071"/>
                        <a:gd name="T10" fmla="*/ 683 w 865"/>
                        <a:gd name="T11" fmla="*/ 116 h 2071"/>
                        <a:gd name="T12" fmla="*/ 611 w 865"/>
                        <a:gd name="T13" fmla="*/ 32 h 2071"/>
                        <a:gd name="T14" fmla="*/ 509 w 865"/>
                        <a:gd name="T15" fmla="*/ 2 h 2071"/>
                        <a:gd name="T16" fmla="*/ 407 w 865"/>
                        <a:gd name="T17" fmla="*/ 20 h 2071"/>
                        <a:gd name="T18" fmla="*/ 281 w 865"/>
                        <a:gd name="T19" fmla="*/ 74 h 2071"/>
                        <a:gd name="T20" fmla="*/ 173 w 865"/>
                        <a:gd name="T21" fmla="*/ 206 h 2071"/>
                        <a:gd name="T22" fmla="*/ 119 w 865"/>
                        <a:gd name="T23" fmla="*/ 404 h 2071"/>
                        <a:gd name="T24" fmla="*/ 131 w 865"/>
                        <a:gd name="T25" fmla="*/ 590 h 2071"/>
                        <a:gd name="T26" fmla="*/ 173 w 865"/>
                        <a:gd name="T27" fmla="*/ 782 h 2071"/>
                        <a:gd name="T28" fmla="*/ 197 w 865"/>
                        <a:gd name="T29" fmla="*/ 884 h 2071"/>
                        <a:gd name="T30" fmla="*/ 167 w 865"/>
                        <a:gd name="T31" fmla="*/ 986 h 2071"/>
                        <a:gd name="T32" fmla="*/ 65 w 865"/>
                        <a:gd name="T33" fmla="*/ 1124 h 2071"/>
                        <a:gd name="T34" fmla="*/ 17 w 865"/>
                        <a:gd name="T35" fmla="*/ 1298 h 2071"/>
                        <a:gd name="T36" fmla="*/ 5 w 865"/>
                        <a:gd name="T37" fmla="*/ 1550 h 2071"/>
                        <a:gd name="T38" fmla="*/ 47 w 865"/>
                        <a:gd name="T39" fmla="*/ 1748 h 2071"/>
                        <a:gd name="T40" fmla="*/ 131 w 865"/>
                        <a:gd name="T41" fmla="*/ 1898 h 2071"/>
                        <a:gd name="T42" fmla="*/ 299 w 865"/>
                        <a:gd name="T43" fmla="*/ 1988 h 2071"/>
                        <a:gd name="T44" fmla="*/ 425 w 865"/>
                        <a:gd name="T45" fmla="*/ 1982 h 2071"/>
                        <a:gd name="T46" fmla="*/ 467 w 865"/>
                        <a:gd name="T47" fmla="*/ 1994 h 2071"/>
                        <a:gd name="T48" fmla="*/ 497 w 865"/>
                        <a:gd name="T49" fmla="*/ 2066 h 2071"/>
                        <a:gd name="T50" fmla="*/ 497 w 865"/>
                        <a:gd name="T51" fmla="*/ 1964 h 2071"/>
                        <a:gd name="T52" fmla="*/ 557 w 865"/>
                        <a:gd name="T53" fmla="*/ 1778 h 2071"/>
                        <a:gd name="T54" fmla="*/ 617 w 865"/>
                        <a:gd name="T55" fmla="*/ 1658 h 2071"/>
                        <a:gd name="T56" fmla="*/ 581 w 865"/>
                        <a:gd name="T57" fmla="*/ 1700 h 2071"/>
                        <a:gd name="T58" fmla="*/ 515 w 865"/>
                        <a:gd name="T59" fmla="*/ 1820 h 2071"/>
                        <a:gd name="T60" fmla="*/ 407 w 865"/>
                        <a:gd name="T61" fmla="*/ 1904 h 2071"/>
                        <a:gd name="T62" fmla="*/ 269 w 865"/>
                        <a:gd name="T63" fmla="*/ 1898 h 2071"/>
                        <a:gd name="T64" fmla="*/ 179 w 865"/>
                        <a:gd name="T65" fmla="*/ 1814 h 2071"/>
                        <a:gd name="T66" fmla="*/ 113 w 865"/>
                        <a:gd name="T67" fmla="*/ 1640 h 2071"/>
                        <a:gd name="T68" fmla="*/ 107 w 865"/>
                        <a:gd name="T69" fmla="*/ 1394 h 2071"/>
                        <a:gd name="T70" fmla="*/ 137 w 865"/>
                        <a:gd name="T71" fmla="*/ 1190 h 2071"/>
                        <a:gd name="T72" fmla="*/ 203 w 865"/>
                        <a:gd name="T73" fmla="*/ 1070 h 2071"/>
                        <a:gd name="T74" fmla="*/ 323 w 865"/>
                        <a:gd name="T75" fmla="*/ 1022 h 2071"/>
                        <a:gd name="T76" fmla="*/ 509 w 865"/>
                        <a:gd name="T77" fmla="*/ 1076 h 2071"/>
                        <a:gd name="T78" fmla="*/ 611 w 865"/>
                        <a:gd name="T79" fmla="*/ 1124 h 2071"/>
                        <a:gd name="T80" fmla="*/ 665 w 865"/>
                        <a:gd name="T81" fmla="*/ 1100 h 2071"/>
                        <a:gd name="T82" fmla="*/ 659 w 865"/>
                        <a:gd name="T83" fmla="*/ 1046 h 2071"/>
                        <a:gd name="T84" fmla="*/ 611 w 865"/>
                        <a:gd name="T85" fmla="*/ 1004 h 2071"/>
                        <a:gd name="T86" fmla="*/ 497 w 865"/>
                        <a:gd name="T87" fmla="*/ 980 h 2071"/>
                        <a:gd name="T88" fmla="*/ 323 w 865"/>
                        <a:gd name="T89" fmla="*/ 896 h 2071"/>
                        <a:gd name="T90" fmla="*/ 233 w 865"/>
                        <a:gd name="T91" fmla="*/ 680 h 2071"/>
                        <a:gd name="T92" fmla="*/ 209 w 865"/>
                        <a:gd name="T93" fmla="*/ 416 h 2071"/>
                        <a:gd name="T94" fmla="*/ 317 w 865"/>
                        <a:gd name="T95" fmla="*/ 170 h 2071"/>
                        <a:gd name="T96" fmla="*/ 485 w 865"/>
                        <a:gd name="T97" fmla="*/ 110 h 2071"/>
                        <a:gd name="T98" fmla="*/ 617 w 865"/>
                        <a:gd name="T99" fmla="*/ 164 h 2071"/>
                        <a:gd name="T100" fmla="*/ 707 w 865"/>
                        <a:gd name="T101" fmla="*/ 290 h 2071"/>
                        <a:gd name="T102" fmla="*/ 737 w 865"/>
                        <a:gd name="T103" fmla="*/ 428 h 2071"/>
                        <a:gd name="T104" fmla="*/ 773 w 865"/>
                        <a:gd name="T105" fmla="*/ 602 h 2071"/>
                        <a:gd name="T106" fmla="*/ 809 w 865"/>
                        <a:gd name="T107" fmla="*/ 584 h 2071"/>
                        <a:gd name="T108" fmla="*/ 785 w 865"/>
                        <a:gd name="T109" fmla="*/ 530 h 2071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  <a:cxn ang="0">
                          <a:pos x="T14" y="T15"/>
                        </a:cxn>
                        <a:cxn ang="0">
                          <a:pos x="T16" y="T17"/>
                        </a:cxn>
                        <a:cxn ang="0">
                          <a:pos x="T18" y="T19"/>
                        </a:cxn>
                        <a:cxn ang="0">
                          <a:pos x="T20" y="T21"/>
                        </a:cxn>
                        <a:cxn ang="0">
                          <a:pos x="T22" y="T23"/>
                        </a:cxn>
                        <a:cxn ang="0">
                          <a:pos x="T24" y="T25"/>
                        </a:cxn>
                        <a:cxn ang="0">
                          <a:pos x="T26" y="T27"/>
                        </a:cxn>
                        <a:cxn ang="0">
                          <a:pos x="T28" y="T29"/>
                        </a:cxn>
                        <a:cxn ang="0">
                          <a:pos x="T30" y="T31"/>
                        </a:cxn>
                        <a:cxn ang="0">
                          <a:pos x="T32" y="T33"/>
                        </a:cxn>
                        <a:cxn ang="0">
                          <a:pos x="T34" y="T35"/>
                        </a:cxn>
                        <a:cxn ang="0">
                          <a:pos x="T36" y="T37"/>
                        </a:cxn>
                        <a:cxn ang="0">
                          <a:pos x="T38" y="T39"/>
                        </a:cxn>
                        <a:cxn ang="0">
                          <a:pos x="T40" y="T41"/>
                        </a:cxn>
                        <a:cxn ang="0">
                          <a:pos x="T42" y="T43"/>
                        </a:cxn>
                        <a:cxn ang="0">
                          <a:pos x="T44" y="T45"/>
                        </a:cxn>
                        <a:cxn ang="0">
                          <a:pos x="T46" y="T47"/>
                        </a:cxn>
                        <a:cxn ang="0">
                          <a:pos x="T48" y="T49"/>
                        </a:cxn>
                        <a:cxn ang="0">
                          <a:pos x="T50" y="T51"/>
                        </a:cxn>
                        <a:cxn ang="0">
                          <a:pos x="T52" y="T53"/>
                        </a:cxn>
                        <a:cxn ang="0">
                          <a:pos x="T54" y="T55"/>
                        </a:cxn>
                        <a:cxn ang="0">
                          <a:pos x="T56" y="T57"/>
                        </a:cxn>
                        <a:cxn ang="0">
                          <a:pos x="T58" y="T59"/>
                        </a:cxn>
                        <a:cxn ang="0">
                          <a:pos x="T60" y="T61"/>
                        </a:cxn>
                        <a:cxn ang="0">
                          <a:pos x="T62" y="T63"/>
                        </a:cxn>
                        <a:cxn ang="0">
                          <a:pos x="T64" y="T65"/>
                        </a:cxn>
                        <a:cxn ang="0">
                          <a:pos x="T66" y="T67"/>
                        </a:cxn>
                        <a:cxn ang="0">
                          <a:pos x="T68" y="T69"/>
                        </a:cxn>
                        <a:cxn ang="0">
                          <a:pos x="T70" y="T71"/>
                        </a:cxn>
                        <a:cxn ang="0">
                          <a:pos x="T72" y="T73"/>
                        </a:cxn>
                        <a:cxn ang="0">
                          <a:pos x="T74" y="T75"/>
                        </a:cxn>
                        <a:cxn ang="0">
                          <a:pos x="T76" y="T77"/>
                        </a:cxn>
                        <a:cxn ang="0">
                          <a:pos x="T78" y="T79"/>
                        </a:cxn>
                        <a:cxn ang="0">
                          <a:pos x="T80" y="T81"/>
                        </a:cxn>
                        <a:cxn ang="0">
                          <a:pos x="T82" y="T83"/>
                        </a:cxn>
                        <a:cxn ang="0">
                          <a:pos x="T84" y="T85"/>
                        </a:cxn>
                        <a:cxn ang="0">
                          <a:pos x="T86" y="T87"/>
                        </a:cxn>
                        <a:cxn ang="0">
                          <a:pos x="T88" y="T89"/>
                        </a:cxn>
                        <a:cxn ang="0">
                          <a:pos x="T90" y="T91"/>
                        </a:cxn>
                        <a:cxn ang="0">
                          <a:pos x="T92" y="T93"/>
                        </a:cxn>
                        <a:cxn ang="0">
                          <a:pos x="T94" y="T95"/>
                        </a:cxn>
                        <a:cxn ang="0">
                          <a:pos x="T96" y="T97"/>
                        </a:cxn>
                        <a:cxn ang="0">
                          <a:pos x="T98" y="T99"/>
                        </a:cxn>
                        <a:cxn ang="0">
                          <a:pos x="T100" y="T101"/>
                        </a:cxn>
                        <a:cxn ang="0">
                          <a:pos x="T102" y="T103"/>
                        </a:cxn>
                        <a:cxn ang="0">
                          <a:pos x="T104" y="T105"/>
                        </a:cxn>
                        <a:cxn ang="0">
                          <a:pos x="T106" y="T107"/>
                        </a:cxn>
                        <a:cxn ang="0">
                          <a:pos x="T108" y="T109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25612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400" y="1428"/>
                    <a:ext cx="168" cy="246"/>
                  </a:xfrm>
                  <a:prstGeom prst="ellipse">
                    <a:avLst/>
                  </a:pr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5613" name="Freeform 13"/>
                  <p:cNvSpPr>
                    <a:spLocks/>
                  </p:cNvSpPr>
                  <p:nvPr/>
                </p:nvSpPr>
                <p:spPr bwMode="auto">
                  <a:xfrm>
                    <a:off x="2595" y="741"/>
                    <a:ext cx="266" cy="521"/>
                  </a:xfrm>
                  <a:custGeom>
                    <a:avLst/>
                    <a:gdLst>
                      <a:gd name="T0" fmla="*/ 3 w 266"/>
                      <a:gd name="T1" fmla="*/ 483 h 521"/>
                      <a:gd name="T2" fmla="*/ 27 w 266"/>
                      <a:gd name="T3" fmla="*/ 273 h 521"/>
                      <a:gd name="T4" fmla="*/ 111 w 266"/>
                      <a:gd name="T5" fmla="*/ 45 h 521"/>
                      <a:gd name="T6" fmla="*/ 183 w 266"/>
                      <a:gd name="T7" fmla="*/ 3 h 521"/>
                      <a:gd name="T8" fmla="*/ 237 w 266"/>
                      <a:gd name="T9" fmla="*/ 39 h 521"/>
                      <a:gd name="T10" fmla="*/ 261 w 266"/>
                      <a:gd name="T11" fmla="*/ 129 h 521"/>
                      <a:gd name="T12" fmla="*/ 207 w 266"/>
                      <a:gd name="T13" fmla="*/ 273 h 521"/>
                      <a:gd name="T14" fmla="*/ 105 w 266"/>
                      <a:gd name="T15" fmla="*/ 477 h 521"/>
                      <a:gd name="T16" fmla="*/ 45 w 266"/>
                      <a:gd name="T17" fmla="*/ 501 h 521"/>
                      <a:gd name="T18" fmla="*/ 3 w 266"/>
                      <a:gd name="T19" fmla="*/ 483 h 52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5614" name="Freeform 14"/>
                  <p:cNvSpPr>
                    <a:spLocks/>
                  </p:cNvSpPr>
                  <p:nvPr/>
                </p:nvSpPr>
                <p:spPr bwMode="auto">
                  <a:xfrm>
                    <a:off x="2672" y="1593"/>
                    <a:ext cx="392" cy="340"/>
                  </a:xfrm>
                  <a:custGeom>
                    <a:avLst/>
                    <a:gdLst>
                      <a:gd name="T0" fmla="*/ 100 w 392"/>
                      <a:gd name="T1" fmla="*/ 201 h 340"/>
                      <a:gd name="T2" fmla="*/ 16 w 392"/>
                      <a:gd name="T3" fmla="*/ 87 h 340"/>
                      <a:gd name="T4" fmla="*/ 4 w 392"/>
                      <a:gd name="T5" fmla="*/ 45 h 340"/>
                      <a:gd name="T6" fmla="*/ 28 w 392"/>
                      <a:gd name="T7" fmla="*/ 3 h 340"/>
                      <a:gd name="T8" fmla="*/ 130 w 392"/>
                      <a:gd name="T9" fmla="*/ 27 h 340"/>
                      <a:gd name="T10" fmla="*/ 250 w 392"/>
                      <a:gd name="T11" fmla="*/ 75 h 340"/>
                      <a:gd name="T12" fmla="*/ 364 w 392"/>
                      <a:gd name="T13" fmla="*/ 159 h 340"/>
                      <a:gd name="T14" fmla="*/ 388 w 392"/>
                      <a:gd name="T15" fmla="*/ 273 h 340"/>
                      <a:gd name="T16" fmla="*/ 340 w 392"/>
                      <a:gd name="T17" fmla="*/ 333 h 340"/>
                      <a:gd name="T18" fmla="*/ 244 w 392"/>
                      <a:gd name="T19" fmla="*/ 315 h 340"/>
                      <a:gd name="T20" fmla="*/ 100 w 392"/>
                      <a:gd name="T21" fmla="*/ 201 h 34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5615" name="Freeform 15"/>
                  <p:cNvSpPr>
                    <a:spLocks/>
                  </p:cNvSpPr>
                  <p:nvPr/>
                </p:nvSpPr>
                <p:spPr bwMode="auto">
                  <a:xfrm>
                    <a:off x="2412" y="1929"/>
                    <a:ext cx="151" cy="558"/>
                  </a:xfrm>
                  <a:custGeom>
                    <a:avLst/>
                    <a:gdLst>
                      <a:gd name="T0" fmla="*/ 18 w 151"/>
                      <a:gd name="T1" fmla="*/ 165 h 558"/>
                      <a:gd name="T2" fmla="*/ 42 w 151"/>
                      <a:gd name="T3" fmla="*/ 39 h 558"/>
                      <a:gd name="T4" fmla="*/ 66 w 151"/>
                      <a:gd name="T5" fmla="*/ 3 h 558"/>
                      <a:gd name="T6" fmla="*/ 108 w 151"/>
                      <a:gd name="T7" fmla="*/ 27 h 558"/>
                      <a:gd name="T8" fmla="*/ 138 w 151"/>
                      <a:gd name="T9" fmla="*/ 165 h 558"/>
                      <a:gd name="T10" fmla="*/ 144 w 151"/>
                      <a:gd name="T11" fmla="*/ 423 h 558"/>
                      <a:gd name="T12" fmla="*/ 96 w 151"/>
                      <a:gd name="T13" fmla="*/ 543 h 558"/>
                      <a:gd name="T14" fmla="*/ 24 w 151"/>
                      <a:gd name="T15" fmla="*/ 513 h 558"/>
                      <a:gd name="T16" fmla="*/ 0 w 151"/>
                      <a:gd name="T17" fmla="*/ 315 h 558"/>
                      <a:gd name="T18" fmla="*/ 18 w 151"/>
                      <a:gd name="T19" fmla="*/ 165 h 55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5616" name="Freeform 16"/>
                  <p:cNvSpPr>
                    <a:spLocks/>
                  </p:cNvSpPr>
                  <p:nvPr/>
                </p:nvSpPr>
                <p:spPr bwMode="auto">
                  <a:xfrm>
                    <a:off x="1907" y="1589"/>
                    <a:ext cx="392" cy="253"/>
                  </a:xfrm>
                  <a:custGeom>
                    <a:avLst/>
                    <a:gdLst>
                      <a:gd name="T0" fmla="*/ 175 w 392"/>
                      <a:gd name="T1" fmla="*/ 61 h 253"/>
                      <a:gd name="T2" fmla="*/ 307 w 392"/>
                      <a:gd name="T3" fmla="*/ 19 h 253"/>
                      <a:gd name="T4" fmla="*/ 367 w 392"/>
                      <a:gd name="T5" fmla="*/ 7 h 253"/>
                      <a:gd name="T6" fmla="*/ 385 w 392"/>
                      <a:gd name="T7" fmla="*/ 61 h 253"/>
                      <a:gd name="T8" fmla="*/ 325 w 392"/>
                      <a:gd name="T9" fmla="*/ 133 h 253"/>
                      <a:gd name="T10" fmla="*/ 193 w 392"/>
                      <a:gd name="T11" fmla="*/ 223 h 253"/>
                      <a:gd name="T12" fmla="*/ 37 w 392"/>
                      <a:gd name="T13" fmla="*/ 247 h 253"/>
                      <a:gd name="T14" fmla="*/ 1 w 392"/>
                      <a:gd name="T15" fmla="*/ 187 h 253"/>
                      <a:gd name="T16" fmla="*/ 43 w 392"/>
                      <a:gd name="T17" fmla="*/ 115 h 253"/>
                      <a:gd name="T18" fmla="*/ 175 w 392"/>
                      <a:gd name="T19" fmla="*/ 61 h 25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5617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0"/>
                    <a:ext cx="238" cy="386"/>
                  </a:xfrm>
                  <a:custGeom>
                    <a:avLst/>
                    <a:gdLst>
                      <a:gd name="T0" fmla="*/ 78 w 238"/>
                      <a:gd name="T1" fmla="*/ 270 h 386"/>
                      <a:gd name="T2" fmla="*/ 24 w 238"/>
                      <a:gd name="T3" fmla="*/ 192 h 386"/>
                      <a:gd name="T4" fmla="*/ 0 w 238"/>
                      <a:gd name="T5" fmla="*/ 96 h 386"/>
                      <a:gd name="T6" fmla="*/ 24 w 238"/>
                      <a:gd name="T7" fmla="*/ 12 h 386"/>
                      <a:gd name="T8" fmla="*/ 120 w 238"/>
                      <a:gd name="T9" fmla="*/ 24 h 386"/>
                      <a:gd name="T10" fmla="*/ 180 w 238"/>
                      <a:gd name="T11" fmla="*/ 132 h 386"/>
                      <a:gd name="T12" fmla="*/ 234 w 238"/>
                      <a:gd name="T13" fmla="*/ 306 h 386"/>
                      <a:gd name="T14" fmla="*/ 204 w 238"/>
                      <a:gd name="T15" fmla="*/ 378 h 386"/>
                      <a:gd name="T16" fmla="*/ 168 w 238"/>
                      <a:gd name="T17" fmla="*/ 354 h 386"/>
                      <a:gd name="T18" fmla="*/ 78 w 238"/>
                      <a:gd name="T19" fmla="*/ 270 h 38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pic>
              <p:nvPicPr>
                <p:cNvPr id="25618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1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5619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1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5620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1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5621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1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5622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1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5623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1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5624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1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5625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1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  <p:grpSp>
            <p:nvGrpSpPr>
              <p:cNvPr id="25626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25627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1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5628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1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5629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1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5630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1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5631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1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5632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1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5633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1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5634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1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5635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1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5636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1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5637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1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5638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1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5639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1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5640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1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5641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1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5642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1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5643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1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5644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1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25645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1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grpSp>
        </p:grpSp>
        <p:sp>
          <p:nvSpPr>
            <p:cNvPr id="25646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>
                <a:gd name="T0" fmla="*/ 372 w 750"/>
                <a:gd name="T1" fmla="*/ 154 h 1222"/>
                <a:gd name="T2" fmla="*/ 378 w 750"/>
                <a:gd name="T3" fmla="*/ 412 h 1222"/>
                <a:gd name="T4" fmla="*/ 312 w 750"/>
                <a:gd name="T5" fmla="*/ 724 h 1222"/>
                <a:gd name="T6" fmla="*/ 138 w 750"/>
                <a:gd name="T7" fmla="*/ 928 h 1222"/>
                <a:gd name="T8" fmla="*/ 0 w 750"/>
                <a:gd name="T9" fmla="*/ 976 h 1222"/>
                <a:gd name="T10" fmla="*/ 0 w 750"/>
                <a:gd name="T11" fmla="*/ 1222 h 1222"/>
                <a:gd name="T12" fmla="*/ 750 w 750"/>
                <a:gd name="T13" fmla="*/ 1222 h 1222"/>
                <a:gd name="T14" fmla="*/ 750 w 750"/>
                <a:gd name="T15" fmla="*/ 178 h 1222"/>
                <a:gd name="T16" fmla="*/ 372 w 750"/>
                <a:gd name="T17" fmla="*/ 154 h 1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47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>
                <a:gd name="T0" fmla="*/ 0 w 768"/>
                <a:gd name="T1" fmla="*/ 1260 h 1260"/>
                <a:gd name="T2" fmla="*/ 0 w 768"/>
                <a:gd name="T3" fmla="*/ 1134 h 1260"/>
                <a:gd name="T4" fmla="*/ 210 w 768"/>
                <a:gd name="T5" fmla="*/ 1032 h 1260"/>
                <a:gd name="T6" fmla="*/ 324 w 768"/>
                <a:gd name="T7" fmla="*/ 918 h 1260"/>
                <a:gd name="T8" fmla="*/ 414 w 768"/>
                <a:gd name="T9" fmla="*/ 714 h 1260"/>
                <a:gd name="T10" fmla="*/ 450 w 768"/>
                <a:gd name="T11" fmla="*/ 456 h 1260"/>
                <a:gd name="T12" fmla="*/ 438 w 768"/>
                <a:gd name="T13" fmla="*/ 258 h 1260"/>
                <a:gd name="T14" fmla="*/ 684 w 768"/>
                <a:gd name="T15" fmla="*/ 0 h 1260"/>
                <a:gd name="T16" fmla="*/ 768 w 768"/>
                <a:gd name="T17" fmla="*/ 18 h 1260"/>
                <a:gd name="T18" fmla="*/ 768 w 768"/>
                <a:gd name="T19" fmla="*/ 1254 h 1260"/>
                <a:gd name="T20" fmla="*/ 0 w 768"/>
                <a:gd name="T21" fmla="*/ 1260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48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>
                <a:gd name="T0" fmla="*/ 550 w 776"/>
                <a:gd name="T1" fmla="*/ 115 h 2543"/>
                <a:gd name="T2" fmla="*/ 460 w 776"/>
                <a:gd name="T3" fmla="*/ 529 h 2543"/>
                <a:gd name="T4" fmla="*/ 298 w 776"/>
                <a:gd name="T5" fmla="*/ 925 h 2543"/>
                <a:gd name="T6" fmla="*/ 76 w 776"/>
                <a:gd name="T7" fmla="*/ 1267 h 2543"/>
                <a:gd name="T8" fmla="*/ 4 w 776"/>
                <a:gd name="T9" fmla="*/ 1339 h 2543"/>
                <a:gd name="T10" fmla="*/ 100 w 776"/>
                <a:gd name="T11" fmla="*/ 1351 h 2543"/>
                <a:gd name="T12" fmla="*/ 286 w 776"/>
                <a:gd name="T13" fmla="*/ 1399 h 2543"/>
                <a:gd name="T14" fmla="*/ 394 w 776"/>
                <a:gd name="T15" fmla="*/ 1525 h 2543"/>
                <a:gd name="T16" fmla="*/ 478 w 776"/>
                <a:gd name="T17" fmla="*/ 1705 h 2543"/>
                <a:gd name="T18" fmla="*/ 478 w 776"/>
                <a:gd name="T19" fmla="*/ 1969 h 2543"/>
                <a:gd name="T20" fmla="*/ 370 w 776"/>
                <a:gd name="T21" fmla="*/ 2263 h 2543"/>
                <a:gd name="T22" fmla="*/ 124 w 776"/>
                <a:gd name="T23" fmla="*/ 2479 h 2543"/>
                <a:gd name="T24" fmla="*/ 22 w 776"/>
                <a:gd name="T25" fmla="*/ 2515 h 2543"/>
                <a:gd name="T26" fmla="*/ 196 w 776"/>
                <a:gd name="T27" fmla="*/ 2533 h 2543"/>
                <a:gd name="T28" fmla="*/ 388 w 776"/>
                <a:gd name="T29" fmla="*/ 2455 h 2543"/>
                <a:gd name="T30" fmla="*/ 502 w 776"/>
                <a:gd name="T31" fmla="*/ 2299 h 2543"/>
                <a:gd name="T32" fmla="*/ 598 w 776"/>
                <a:gd name="T33" fmla="*/ 2197 h 2543"/>
                <a:gd name="T34" fmla="*/ 694 w 776"/>
                <a:gd name="T35" fmla="*/ 2197 h 2543"/>
                <a:gd name="T36" fmla="*/ 742 w 776"/>
                <a:gd name="T37" fmla="*/ 2230 h 2543"/>
                <a:gd name="T38" fmla="*/ 712 w 776"/>
                <a:gd name="T39" fmla="*/ 2137 h 2543"/>
                <a:gd name="T40" fmla="*/ 664 w 776"/>
                <a:gd name="T41" fmla="*/ 1807 h 2543"/>
                <a:gd name="T42" fmla="*/ 670 w 776"/>
                <a:gd name="T43" fmla="*/ 1561 h 2543"/>
                <a:gd name="T44" fmla="*/ 718 w 776"/>
                <a:gd name="T45" fmla="*/ 1393 h 2543"/>
                <a:gd name="T46" fmla="*/ 748 w 776"/>
                <a:gd name="T47" fmla="*/ 1219 h 2543"/>
                <a:gd name="T48" fmla="*/ 550 w 776"/>
                <a:gd name="T49" fmla="*/ 115 h 2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49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>
                <a:gd name="T0" fmla="*/ 486 w 617"/>
                <a:gd name="T1" fmla="*/ 3 h 1376"/>
                <a:gd name="T2" fmla="*/ 402 w 617"/>
                <a:gd name="T3" fmla="*/ 381 h 1376"/>
                <a:gd name="T4" fmla="*/ 216 w 617"/>
                <a:gd name="T5" fmla="*/ 777 h 1376"/>
                <a:gd name="T6" fmla="*/ 0 w 617"/>
                <a:gd name="T7" fmla="*/ 1119 h 1376"/>
                <a:gd name="T8" fmla="*/ 102 w 617"/>
                <a:gd name="T9" fmla="*/ 1101 h 1376"/>
                <a:gd name="T10" fmla="*/ 282 w 617"/>
                <a:gd name="T11" fmla="*/ 1119 h 1376"/>
                <a:gd name="T12" fmla="*/ 378 w 617"/>
                <a:gd name="T13" fmla="*/ 1185 h 1376"/>
                <a:gd name="T14" fmla="*/ 432 w 617"/>
                <a:gd name="T15" fmla="*/ 1269 h 1376"/>
                <a:gd name="T16" fmla="*/ 444 w 617"/>
                <a:gd name="T17" fmla="*/ 1365 h 1376"/>
                <a:gd name="T18" fmla="*/ 498 w 617"/>
                <a:gd name="T19" fmla="*/ 1203 h 1376"/>
                <a:gd name="T20" fmla="*/ 564 w 617"/>
                <a:gd name="T21" fmla="*/ 825 h 1376"/>
                <a:gd name="T22" fmla="*/ 606 w 617"/>
                <a:gd name="T23" fmla="*/ 363 h 1376"/>
                <a:gd name="T24" fmla="*/ 486 w 617"/>
                <a:gd name="T25" fmla="*/ 3 h 13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16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50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>
                <a:gd name="T0" fmla="*/ 42 w 576"/>
                <a:gd name="T1" fmla="*/ 61 h 3180"/>
                <a:gd name="T2" fmla="*/ 156 w 576"/>
                <a:gd name="T3" fmla="*/ 517 h 3180"/>
                <a:gd name="T4" fmla="*/ 288 w 576"/>
                <a:gd name="T5" fmla="*/ 991 h 3180"/>
                <a:gd name="T6" fmla="*/ 414 w 576"/>
                <a:gd name="T7" fmla="*/ 1435 h 3180"/>
                <a:gd name="T8" fmla="*/ 576 w 576"/>
                <a:gd name="T9" fmla="*/ 1807 h 3180"/>
                <a:gd name="T10" fmla="*/ 576 w 576"/>
                <a:gd name="T11" fmla="*/ 3055 h 3180"/>
                <a:gd name="T12" fmla="*/ 414 w 576"/>
                <a:gd name="T13" fmla="*/ 2557 h 3180"/>
                <a:gd name="T14" fmla="*/ 252 w 576"/>
                <a:gd name="T15" fmla="*/ 1765 h 3180"/>
                <a:gd name="T16" fmla="*/ 126 w 576"/>
                <a:gd name="T17" fmla="*/ 961 h 3180"/>
                <a:gd name="T18" fmla="*/ 12 w 576"/>
                <a:gd name="T19" fmla="*/ 151 h 3180"/>
                <a:gd name="T20" fmla="*/ 42 w 576"/>
                <a:gd name="T21" fmla="*/ 61 h 3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16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51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>
                <a:gd name="T0" fmla="*/ 69 w 573"/>
                <a:gd name="T1" fmla="*/ 63 h 1935"/>
                <a:gd name="T2" fmla="*/ 207 w 573"/>
                <a:gd name="T3" fmla="*/ 549 h 1935"/>
                <a:gd name="T4" fmla="*/ 381 w 573"/>
                <a:gd name="T5" fmla="*/ 1101 h 1935"/>
                <a:gd name="T6" fmla="*/ 573 w 573"/>
                <a:gd name="T7" fmla="*/ 1575 h 1935"/>
                <a:gd name="T8" fmla="*/ 573 w 573"/>
                <a:gd name="T9" fmla="*/ 1935 h 1935"/>
                <a:gd name="T10" fmla="*/ 321 w 573"/>
                <a:gd name="T11" fmla="*/ 1449 h 1935"/>
                <a:gd name="T12" fmla="*/ 147 w 573"/>
                <a:gd name="T13" fmla="*/ 699 h 1935"/>
                <a:gd name="T14" fmla="*/ 15 w 573"/>
                <a:gd name="T15" fmla="*/ 171 h 1935"/>
                <a:gd name="T16" fmla="*/ 69 w 573"/>
                <a:gd name="T17" fmla="*/ 63 h 19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52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53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54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/>
            </a:p>
          </p:txBody>
        </p:sp>
        <p:sp>
          <p:nvSpPr>
            <p:cNvPr id="25655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>
                <a:gd name="T0" fmla="*/ 1 w 692"/>
                <a:gd name="T1" fmla="*/ 357 h 378"/>
                <a:gd name="T2" fmla="*/ 109 w 692"/>
                <a:gd name="T3" fmla="*/ 341 h 378"/>
                <a:gd name="T4" fmla="*/ 241 w 692"/>
                <a:gd name="T5" fmla="*/ 305 h 378"/>
                <a:gd name="T6" fmla="*/ 353 w 692"/>
                <a:gd name="T7" fmla="*/ 209 h 378"/>
                <a:gd name="T8" fmla="*/ 429 w 692"/>
                <a:gd name="T9" fmla="*/ 89 h 378"/>
                <a:gd name="T10" fmla="*/ 493 w 692"/>
                <a:gd name="T11" fmla="*/ 17 h 378"/>
                <a:gd name="T12" fmla="*/ 577 w 692"/>
                <a:gd name="T13" fmla="*/ 1 h 378"/>
                <a:gd name="T14" fmla="*/ 629 w 692"/>
                <a:gd name="T15" fmla="*/ 21 h 378"/>
                <a:gd name="T16" fmla="*/ 673 w 692"/>
                <a:gd name="T17" fmla="*/ 65 h 378"/>
                <a:gd name="T18" fmla="*/ 673 w 692"/>
                <a:gd name="T19" fmla="*/ 137 h 378"/>
                <a:gd name="T20" fmla="*/ 561 w 692"/>
                <a:gd name="T21" fmla="*/ 225 h 378"/>
                <a:gd name="T22" fmla="*/ 425 w 692"/>
                <a:gd name="T23" fmla="*/ 297 h 378"/>
                <a:gd name="T24" fmla="*/ 245 w 692"/>
                <a:gd name="T25" fmla="*/ 357 h 378"/>
                <a:gd name="T26" fmla="*/ 113 w 692"/>
                <a:gd name="T27" fmla="*/ 377 h 378"/>
                <a:gd name="T28" fmla="*/ 1 w 692"/>
                <a:gd name="T29" fmla="*/ 357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56" name="AutoShape 56"/>
            <p:cNvSpPr>
              <a:spLocks noChangeArrowheads="1"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G0" fmla="+- 607 0 0"/>
                <a:gd name="G1" fmla="+- 21600 0 607"/>
                <a:gd name="G2" fmla="*/ 607 1 2"/>
                <a:gd name="G3" fmla="+- 21600 0 G2"/>
                <a:gd name="G4" fmla="+/ 607 21600 2"/>
                <a:gd name="G5" fmla="+/ G1 0 2"/>
                <a:gd name="G6" fmla="*/ 21600 21600 607"/>
                <a:gd name="G7" fmla="*/ G6 1 2"/>
                <a:gd name="G8" fmla="+- 21600 0 G7"/>
                <a:gd name="G9" fmla="*/ 21600 1 2"/>
                <a:gd name="G10" fmla="+- 607 0 G9"/>
                <a:gd name="G11" fmla="?: G10 G8 0"/>
                <a:gd name="G12" fmla="?: G10 G7 21600"/>
                <a:gd name="T0" fmla="*/ 21296 w 21600"/>
                <a:gd name="T1" fmla="*/ 10800 h 21600"/>
                <a:gd name="T2" fmla="*/ 10800 w 21600"/>
                <a:gd name="T3" fmla="*/ 21600 h 21600"/>
                <a:gd name="T4" fmla="*/ 304 w 21600"/>
                <a:gd name="T5" fmla="*/ 10800 h 21600"/>
                <a:gd name="T6" fmla="*/ 10800 w 21600"/>
                <a:gd name="T7" fmla="*/ 0 h 21600"/>
                <a:gd name="T8" fmla="*/ 2104 w 21600"/>
                <a:gd name="T9" fmla="*/ 2104 h 21600"/>
                <a:gd name="T10" fmla="*/ 19496 w 21600"/>
                <a:gd name="T11" fmla="*/ 19496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vert="eaVert" wrap="none" anchor="ctr"/>
            <a:lstStyle/>
            <a:p>
              <a:pPr algn="ctr"/>
              <a:endParaRPr kumimoji="1" lang="en-US"/>
            </a:p>
          </p:txBody>
        </p:sp>
      </p:grpSp>
      <p:sp>
        <p:nvSpPr>
          <p:cNvPr id="25657" name="Rectangle 57"/>
          <p:cNvSpPr>
            <a:spLocks noGrp="1" noChangeArrowheads="1"/>
          </p:cNvSpPr>
          <p:nvPr>
            <p:ph type="title"/>
          </p:nvPr>
        </p:nvSpPr>
        <p:spPr bwMode="auto">
          <a:xfrm>
            <a:off x="219075" y="227013"/>
            <a:ext cx="747712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25658" name="Rectangle 58"/>
          <p:cNvSpPr>
            <a:spLocks noGrp="1" noChangeArrowheads="1"/>
          </p:cNvSpPr>
          <p:nvPr>
            <p:ph type="body" idx="1"/>
          </p:nvPr>
        </p:nvSpPr>
        <p:spPr bwMode="auto">
          <a:xfrm>
            <a:off x="263525" y="1598613"/>
            <a:ext cx="7386638" cy="4497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25659" name="Rectangle 5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5" y="6242050"/>
            <a:ext cx="1782763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GB"/>
          </a:p>
        </p:txBody>
      </p:sp>
      <p:sp>
        <p:nvSpPr>
          <p:cNvPr id="25660" name="Rectangle 6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57425" y="6248400"/>
            <a:ext cx="3455988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en-GB"/>
          </a:p>
        </p:txBody>
      </p:sp>
      <p:sp>
        <p:nvSpPr>
          <p:cNvPr id="25661" name="Rectangle 6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867400" y="6248400"/>
            <a:ext cx="1755775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D68CC591-27E6-4B78-8DB6-3D6B5D2767EF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p:transition advTm="20000">
    <p:random/>
  </p:transition>
  <p:txStyles>
    <p:titleStyle>
      <a:lvl1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Blip>
          <a:blip r:embed="rId17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SzPct val="80000"/>
        <a:buBlip>
          <a:blip r:embed="rId18"/>
        </a:buBlip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SzPct val="70000"/>
        <a:buBlip>
          <a:blip r:embed="rId19"/>
        </a:buBlip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1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>
                <a:latin typeface="Comic Sans MS" pitchFamily="66" charset="0"/>
              </a:rPr>
              <a:t>The Mountain Environment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3886200"/>
            <a:ext cx="6683375" cy="1752600"/>
          </a:xfrm>
        </p:spPr>
        <p:txBody>
          <a:bodyPr/>
          <a:lstStyle/>
          <a:p>
            <a:r>
              <a:rPr lang="en-GB">
                <a:latin typeface="Comic Sans MS" pitchFamily="66" charset="0"/>
              </a:rPr>
              <a:t>Year 6 QCA 15</a:t>
            </a:r>
          </a:p>
          <a:p>
            <a:r>
              <a:rPr lang="en-GB" sz="2000">
                <a:latin typeface="Comic Sans MS" pitchFamily="66" charset="0"/>
              </a:rPr>
              <a:t>Mrs. Figueira</a:t>
            </a:r>
          </a:p>
        </p:txBody>
      </p:sp>
    </p:spTree>
  </p:cSld>
  <p:clrMapOvr>
    <a:masterClrMapping/>
  </p:clrMapOvr>
  <p:transition advTm="20000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205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sz="4400">
                <a:solidFill>
                  <a:schemeClr val="tx1"/>
                </a:solidFill>
                <a:latin typeface="Comic Sans MS" pitchFamily="66" charset="0"/>
              </a:rPr>
              <a:t>That’s all folks!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None/>
            </a:pPr>
            <a:r>
              <a:rPr lang="en-GB">
                <a:latin typeface="Comic Sans MS" pitchFamily="66" charset="0"/>
              </a:rPr>
              <a:t>Make sure</a:t>
            </a:r>
          </a:p>
          <a:p>
            <a:pPr marL="609600" indent="-609600"/>
            <a:r>
              <a:rPr lang="en-GB">
                <a:latin typeface="Comic Sans MS" pitchFamily="66" charset="0"/>
              </a:rPr>
              <a:t>Your work is complete and work is stuck in neatly</a:t>
            </a:r>
          </a:p>
          <a:p>
            <a:pPr marL="609600" indent="-609600"/>
            <a:r>
              <a:rPr lang="en-GB">
                <a:latin typeface="Comic Sans MS" pitchFamily="66" charset="0"/>
              </a:rPr>
              <a:t>Your book is carefully presented</a:t>
            </a:r>
          </a:p>
          <a:p>
            <a:pPr marL="609600" indent="-609600"/>
            <a:r>
              <a:rPr lang="en-GB">
                <a:latin typeface="Comic Sans MS" pitchFamily="66" charset="0"/>
              </a:rPr>
              <a:t>You have a contents page</a:t>
            </a:r>
          </a:p>
          <a:p>
            <a:pPr marL="609600" indent="-609600"/>
            <a:r>
              <a:rPr lang="en-GB">
                <a:latin typeface="Comic Sans MS" pitchFamily="66" charset="0"/>
              </a:rPr>
              <a:t>You have your name on your book</a:t>
            </a:r>
          </a:p>
          <a:p>
            <a:pPr marL="609600" indent="-609600"/>
            <a:r>
              <a:rPr lang="en-GB">
                <a:latin typeface="Comic Sans MS" pitchFamily="66" charset="0"/>
              </a:rPr>
              <a:t>You have handed it in!</a:t>
            </a:r>
          </a:p>
        </p:txBody>
      </p:sp>
    </p:spTree>
  </p:cSld>
  <p:clrMapOvr>
    <a:masterClrMapping/>
  </p:clrMapOvr>
  <p:transition advTm="20000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9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198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19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19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2000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2000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0" dur="2000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5" dur="2000"/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0" dur="2000"/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8" presetClass="exit" presetSubtype="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2000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20000">
                                          <p:val>
                                            <p:fltVal val="90"/>
                                          </p:val>
                                        </p:tav>
                                        <p:tav tm="2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fltVal val="-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7" dur="2000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48" presetClass="exit" presetSubtype="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2000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20000">
                                          <p:val>
                                            <p:fltVal val="90"/>
                                          </p:val>
                                        </p:tav>
                                        <p:tav tm="2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fltVal val="-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0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5" dur="2000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48" presetClass="exit" presetSubtype="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0" dur="2000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20000">
                                          <p:val>
                                            <p:fltVal val="90"/>
                                          </p:val>
                                        </p:tav>
                                        <p:tav tm="2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0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fltVal val="-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3" dur="2000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48" presetClass="exit" presetSubtype="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8" dur="2000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20000">
                                          <p:val>
                                            <p:fltVal val="90"/>
                                          </p:val>
                                        </p:tav>
                                        <p:tav tm="2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0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fltVal val="-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0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1" dur="2000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48" presetClass="exit" presetSubtype="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6" dur="2000"/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20000">
                                          <p:val>
                                            <p:fltVal val="90"/>
                                          </p:val>
                                        </p:tav>
                                        <p:tav tm="2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000"/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fltVal val="-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000"/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9" dur="2000"/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48" presetClass="exit" presetSubtype="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4" dur="2000"/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20000">
                                          <p:val>
                                            <p:fltVal val="90"/>
                                          </p:val>
                                        </p:tav>
                                        <p:tav tm="2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000"/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fltVal val="-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2000"/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7" dur="2000"/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6" grpId="0"/>
      <p:bldP spid="41987" grpId="0" build="p"/>
      <p:bldP spid="41987" grpI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Comic Sans MS" pitchFamily="66" charset="0"/>
              </a:rPr>
              <a:t>Objectives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3525" y="1484313"/>
            <a:ext cx="7386638" cy="4321175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GB" sz="2800">
                <a:latin typeface="Comic Sans MS" pitchFamily="66" charset="0"/>
              </a:rPr>
              <a:t>To learn</a:t>
            </a:r>
          </a:p>
          <a:p>
            <a:pPr marL="609600" indent="-609600">
              <a:lnSpc>
                <a:spcPct val="90000"/>
              </a:lnSpc>
            </a:pPr>
            <a:endParaRPr lang="en-GB" sz="2800">
              <a:latin typeface="Comic Sans MS" pitchFamily="66" charset="0"/>
            </a:endParaRPr>
          </a:p>
          <a:p>
            <a:pPr marL="609600" indent="-609600">
              <a:lnSpc>
                <a:spcPct val="90000"/>
              </a:lnSpc>
            </a:pPr>
            <a:r>
              <a:rPr lang="en-GB" sz="2800">
                <a:latin typeface="Comic Sans MS" pitchFamily="66" charset="0"/>
              </a:rPr>
              <a:t>about different types of environments and specifically a mountain one </a:t>
            </a:r>
            <a:endParaRPr lang="en-US" sz="2800">
              <a:latin typeface="Comic Sans MS" pitchFamily="66" charset="0"/>
            </a:endParaRPr>
          </a:p>
          <a:p>
            <a:pPr marL="609600" indent="-609600">
              <a:lnSpc>
                <a:spcPct val="90000"/>
              </a:lnSpc>
            </a:pPr>
            <a:r>
              <a:rPr lang="en-GB" sz="2800">
                <a:latin typeface="Comic Sans MS" pitchFamily="66" charset="0"/>
              </a:rPr>
              <a:t>about the world distribution of major mountain areas </a:t>
            </a:r>
            <a:endParaRPr lang="en-US" sz="2800">
              <a:latin typeface="Comic Sans MS" pitchFamily="66" charset="0"/>
            </a:endParaRPr>
          </a:p>
          <a:p>
            <a:pPr marL="609600" indent="-609600">
              <a:lnSpc>
                <a:spcPct val="90000"/>
              </a:lnSpc>
            </a:pPr>
            <a:r>
              <a:rPr lang="en-GB" sz="2800">
                <a:latin typeface="Comic Sans MS" pitchFamily="66" charset="0"/>
              </a:rPr>
              <a:t>to use globes and atlases </a:t>
            </a:r>
          </a:p>
          <a:p>
            <a:pPr marL="609600" indent="-609600">
              <a:lnSpc>
                <a:spcPct val="90000"/>
              </a:lnSpc>
            </a:pPr>
            <a:r>
              <a:rPr lang="en-GB" sz="2800">
                <a:latin typeface="Comic Sans MS" pitchFamily="66" charset="0"/>
              </a:rPr>
              <a:t>about weather patterns in different parts of the world</a:t>
            </a:r>
          </a:p>
          <a:p>
            <a:pPr marL="609600" indent="-609600">
              <a:lnSpc>
                <a:spcPct val="90000"/>
              </a:lnSpc>
            </a:pPr>
            <a:endParaRPr lang="en-GB" sz="2800">
              <a:latin typeface="Comic Sans MS" pitchFamily="66" charset="0"/>
            </a:endParaRPr>
          </a:p>
          <a:p>
            <a:pPr marL="609600" indent="-609600">
              <a:lnSpc>
                <a:spcPct val="90000"/>
              </a:lnSpc>
              <a:buFont typeface="Symbol" pitchFamily="18" charset="2"/>
              <a:buBlip>
                <a:blip r:embed="rId2"/>
              </a:buBlip>
            </a:pPr>
            <a:endParaRPr lang="en-GB" sz="2800">
              <a:latin typeface="Comic Sans MS" pitchFamily="66" charset="0"/>
            </a:endParaRPr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en-GB" sz="2800"/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en-GB" sz="2800"/>
          </a:p>
        </p:txBody>
      </p:sp>
    </p:spTree>
  </p:cSld>
  <p:clrMapOvr>
    <a:masterClrMapping/>
  </p:clrMapOvr>
  <p:transition advTm="20000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4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4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4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4" grpId="0"/>
      <p:bldP spid="4403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Comic Sans MS" pitchFamily="66" charset="0"/>
              </a:rPr>
              <a:t>W.I.L.F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2800">
                <a:latin typeface="Comic Sans MS" pitchFamily="66" charset="0"/>
              </a:rPr>
              <a:t>A topic book which shows that you have understood about some of the different mountain ranges in the world</a:t>
            </a:r>
          </a:p>
          <a:p>
            <a:r>
              <a:rPr lang="en-GB" sz="2800">
                <a:latin typeface="Comic Sans MS" pitchFamily="66" charset="0"/>
              </a:rPr>
              <a:t>That you understand about the types of weather these ranges experience</a:t>
            </a:r>
          </a:p>
          <a:p>
            <a:r>
              <a:rPr lang="en-GB" sz="2800">
                <a:latin typeface="Comic Sans MS" pitchFamily="66" charset="0"/>
              </a:rPr>
              <a:t>That you understand that the weather and location affects the lives of those living in these environments</a:t>
            </a:r>
          </a:p>
        </p:txBody>
      </p:sp>
    </p:spTree>
  </p:cSld>
  <p:clrMapOvr>
    <a:masterClrMapping/>
  </p:clrMapOvr>
  <p:transition advTm="20000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50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50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5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8" grpId="0"/>
      <p:bldP spid="4505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b="1"/>
              <a:t/>
            </a:r>
            <a:br>
              <a:rPr lang="en-GB" sz="3600" b="1"/>
            </a:br>
            <a:r>
              <a:rPr lang="en-GB" sz="3600" b="1"/>
              <a:t/>
            </a:r>
            <a:br>
              <a:rPr lang="en-GB" sz="3600" b="1"/>
            </a:br>
            <a:r>
              <a:rPr lang="en-GB" sz="3600" b="1"/>
              <a:t/>
            </a:r>
            <a:br>
              <a:rPr lang="en-GB" sz="3600" b="1"/>
            </a:br>
            <a:r>
              <a:rPr lang="en-GB" sz="3600" b="1">
                <a:latin typeface="Comic Sans MS" pitchFamily="66" charset="0"/>
              </a:rPr>
              <a:t>What is a mountain environment? Where are mountain environments found?</a:t>
            </a:r>
            <a:r>
              <a:rPr lang="en-GB" sz="3600"/>
              <a:t> </a:t>
            </a:r>
          </a:p>
        </p:txBody>
      </p:sp>
      <p:pic>
        <p:nvPicPr>
          <p:cNvPr id="3076" name="Picture 4" descr="MCj04081080000[1]"/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339975" y="2852738"/>
            <a:ext cx="4968875" cy="35290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advTm="20000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Comic Sans MS" pitchFamily="66" charset="0"/>
              </a:rPr>
              <a:t>Use an atlas to find</a:t>
            </a:r>
            <a:r>
              <a:rPr lang="en-GB"/>
              <a:t>;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GB" sz="2800">
                <a:latin typeface="Comic Sans MS" pitchFamily="66" charset="0"/>
              </a:rPr>
              <a:t>The main mountain ranges in the world.</a:t>
            </a:r>
          </a:p>
          <a:p>
            <a:endParaRPr lang="en-GB" sz="2800">
              <a:latin typeface="Comic Sans MS" pitchFamily="66" charset="0"/>
            </a:endParaRPr>
          </a:p>
          <a:p>
            <a:endParaRPr lang="en-GB" sz="2800">
              <a:latin typeface="Comic Sans MS" pitchFamily="66" charset="0"/>
            </a:endParaRPr>
          </a:p>
          <a:p>
            <a:r>
              <a:rPr lang="en-GB" sz="2800">
                <a:latin typeface="Comic Sans MS" pitchFamily="66" charset="0"/>
              </a:rPr>
              <a:t>Mark them on your own map.</a:t>
            </a:r>
          </a:p>
        </p:txBody>
      </p:sp>
      <p:pic>
        <p:nvPicPr>
          <p:cNvPr id="28676" name="Picture 4" descr="MCj02906830000[1]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067175" y="2181225"/>
            <a:ext cx="3673475" cy="34496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advTm="20000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0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0"/>
                                        <p:tgtEl>
                                          <p:spTgt spid="28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3000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/>
      <p:bldP spid="28675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b="1">
                <a:latin typeface="Comic Sans MS" pitchFamily="66" charset="0"/>
              </a:rPr>
              <a:t>What are these places like?</a:t>
            </a:r>
            <a:r>
              <a:rPr lang="en-GB"/>
              <a:t> 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63525" y="2205038"/>
            <a:ext cx="3616325" cy="3890962"/>
          </a:xfrm>
        </p:spPr>
        <p:txBody>
          <a:bodyPr/>
          <a:lstStyle/>
          <a:p>
            <a:r>
              <a:rPr lang="en-GB" sz="2800">
                <a:latin typeface="Comic Sans MS" pitchFamily="66" charset="0"/>
              </a:rPr>
              <a:t>Make a list of some of the characteristics of mountain ranges.</a:t>
            </a:r>
          </a:p>
          <a:p>
            <a:endParaRPr lang="en-GB" sz="2800">
              <a:latin typeface="Comic Sans MS" pitchFamily="66" charset="0"/>
            </a:endParaRPr>
          </a:p>
        </p:txBody>
      </p:sp>
      <p:pic>
        <p:nvPicPr>
          <p:cNvPr id="4100" name="Picture 4" descr="MCj02291490000[1]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140200" y="3714750"/>
            <a:ext cx="3095625" cy="22955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advTm="20000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2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25538"/>
            <a:ext cx="7283450" cy="1582737"/>
          </a:xfrm>
        </p:spPr>
        <p:txBody>
          <a:bodyPr/>
          <a:lstStyle/>
          <a:p>
            <a:r>
              <a:rPr lang="en-GB" sz="3600" b="1">
                <a:latin typeface="Comic Sans MS" pitchFamily="66" charset="0"/>
              </a:rPr>
              <a:t>How does the weather compare in each of these places?</a:t>
            </a:r>
            <a:r>
              <a:rPr lang="en-GB" sz="3600"/>
              <a:t>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3525" y="4059238"/>
            <a:ext cx="7386638" cy="20367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>
                <a:latin typeface="Comic Sans MS" pitchFamily="66" charset="0"/>
              </a:rPr>
              <a:t>Choose 2 different mountain ranges in very different parts of the world and compare the weather characteristics.</a:t>
            </a:r>
          </a:p>
        </p:txBody>
      </p:sp>
    </p:spTree>
  </p:cSld>
  <p:clrMapOvr>
    <a:masterClrMapping/>
  </p:clrMapOvr>
  <p:transition advTm="20000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2000" tmFilter="0, 0; .2, .5; .8, .5; 1, 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1000" autoRev="1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" dur="3000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3000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xit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7" dur="2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5122" grpId="1"/>
      <p:bldP spid="5123" grpId="0" build="p"/>
      <p:bldP spid="5123" grpId="1" build="p"/>
      <p:bldP spid="5123" grpId="2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r>
              <a:rPr lang="en-GB" sz="3600" b="1">
                <a:latin typeface="Comic Sans MS" pitchFamily="66" charset="0"/>
              </a:rPr>
              <a:t>What effect does the weather have on tourism?</a:t>
            </a:r>
            <a:r>
              <a:rPr lang="en-GB" sz="3600"/>
              <a:t> </a:t>
            </a:r>
          </a:p>
        </p:txBody>
      </p:sp>
      <p:pic>
        <p:nvPicPr>
          <p:cNvPr id="6149" name="Picture 5" descr="j0299587"/>
          <p:cNvPicPr>
            <a:picLocks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57288" y="1771650"/>
            <a:ext cx="1827212" cy="18240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6151" name="Picture 7" descr="j0293828"/>
          <p:cNvPicPr>
            <a:picLocks noChangeAspect="1" noChangeArrowheads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968875" y="1765300"/>
            <a:ext cx="1744663" cy="18367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6157" name="Picture 13" descr="MCj04061720000[1]"/>
          <p:cNvPicPr>
            <a:picLocks noChangeAspect="1" noChangeArrowheads="1"/>
          </p:cNvPicPr>
          <p:nvPr>
            <p:ph sz="quarter" idx="4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635375" y="4149725"/>
            <a:ext cx="1803400" cy="18415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advTm="20000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>
                                        <p:cTn id="6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20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r>
              <a:rPr lang="en-GB" sz="3600" b="1">
                <a:latin typeface="Comic Sans MS" pitchFamily="66" charset="0"/>
              </a:rPr>
              <a:t>What would I need to do to plan a camping holiday in this area?</a:t>
            </a:r>
            <a:r>
              <a:rPr lang="en-GB" sz="3600"/>
              <a:t> </a:t>
            </a:r>
          </a:p>
        </p:txBody>
      </p:sp>
      <p:pic>
        <p:nvPicPr>
          <p:cNvPr id="8200" name="Picture 8" descr="MCj02956590000[1]"/>
          <p:cNvPicPr>
            <a:picLocks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06463" y="1776413"/>
            <a:ext cx="2328862" cy="18161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204" name="Picture 12" descr="MCj02329000000[1]"/>
          <p:cNvPicPr>
            <a:picLocks noChangeAspect="1" noChangeArrowheads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873625" y="1908175"/>
            <a:ext cx="1935163" cy="15509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205" name="Picture 13" descr="MCj02156150000[1]"/>
          <p:cNvPicPr>
            <a:picLocks noChangeAspect="1" noChangeArrowheads="1"/>
          </p:cNvPicPr>
          <p:nvPr>
            <p:ph sz="quarter" idx="3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38238" y="3922713"/>
            <a:ext cx="1866900" cy="21732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207" name="Picture 15" descr="MCj02975530000[1]"/>
          <p:cNvPicPr>
            <a:picLocks noChangeAspect="1" noChangeArrowheads="1"/>
          </p:cNvPicPr>
          <p:nvPr>
            <p:ph sz="quarter" idx="4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153025" y="4097338"/>
            <a:ext cx="1374775" cy="18240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advTm="20000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2000"/>
                                        <p:tgtEl>
                                          <p:spTgt spid="8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/>
    </p:bldLst>
  </p:timing>
</p:sld>
</file>

<file path=ppt/theme/theme1.xml><?xml version="1.0" encoding="utf-8"?>
<a:theme xmlns:a="http://schemas.openxmlformats.org/drawingml/2006/main" name="Kimono">
  <a:themeElements>
    <a:clrScheme name="Kimono 6">
      <a:dk1>
        <a:srgbClr val="000000"/>
      </a:dk1>
      <a:lt1>
        <a:srgbClr val="D9EFE0"/>
      </a:lt1>
      <a:dk2>
        <a:srgbClr val="30605A"/>
      </a:dk2>
      <a:lt2>
        <a:srgbClr val="15331E"/>
      </a:lt2>
      <a:accent1>
        <a:srgbClr val="A4C6BA"/>
      </a:accent1>
      <a:accent2>
        <a:srgbClr val="558F7D"/>
      </a:accent2>
      <a:accent3>
        <a:srgbClr val="E9F6ED"/>
      </a:accent3>
      <a:accent4>
        <a:srgbClr val="000000"/>
      </a:accent4>
      <a:accent5>
        <a:srgbClr val="CFDFD9"/>
      </a:accent5>
      <a:accent6>
        <a:srgbClr val="4C8171"/>
      </a:accent6>
      <a:hlink>
        <a:srgbClr val="C1C177"/>
      </a:hlink>
      <a:folHlink>
        <a:srgbClr val="A08F5E"/>
      </a:folHlink>
    </a:clrScheme>
    <a:fontScheme name="Kimon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Kimono 1">
        <a:dk1>
          <a:srgbClr val="2F1311"/>
        </a:dk1>
        <a:lt1>
          <a:srgbClr val="C16059"/>
        </a:lt1>
        <a:dk2>
          <a:srgbClr val="F7D47D"/>
        </a:dk2>
        <a:lt2>
          <a:srgbClr val="000000"/>
        </a:lt2>
        <a:accent1>
          <a:srgbClr val="D5B781"/>
        </a:accent1>
        <a:accent2>
          <a:srgbClr val="79AF7D"/>
        </a:accent2>
        <a:accent3>
          <a:srgbClr val="DDB6B5"/>
        </a:accent3>
        <a:accent4>
          <a:srgbClr val="270E0D"/>
        </a:accent4>
        <a:accent5>
          <a:srgbClr val="E7D8C1"/>
        </a:accent5>
        <a:accent6>
          <a:srgbClr val="6D9E71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2">
        <a:dk1>
          <a:srgbClr val="000000"/>
        </a:dk1>
        <a:lt1>
          <a:srgbClr val="FFFFFF"/>
        </a:lt1>
        <a:dk2>
          <a:srgbClr val="000000"/>
        </a:dk2>
        <a:lt2>
          <a:srgbClr val="F7D47D"/>
        </a:lt2>
        <a:accent1>
          <a:srgbClr val="C19341"/>
        </a:accent1>
        <a:accent2>
          <a:srgbClr val="60A265"/>
        </a:accent2>
        <a:accent3>
          <a:srgbClr val="AAAAAA"/>
        </a:accent3>
        <a:accent4>
          <a:srgbClr val="DADADA"/>
        </a:accent4>
        <a:accent5>
          <a:srgbClr val="DDC8B0"/>
        </a:accent5>
        <a:accent6>
          <a:srgbClr val="56925B"/>
        </a:accent6>
        <a:hlink>
          <a:srgbClr val="EB9F17"/>
        </a:hlink>
        <a:folHlink>
          <a:srgbClr val="CF76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3">
        <a:dk1>
          <a:srgbClr val="00002E"/>
        </a:dk1>
        <a:lt1>
          <a:srgbClr val="FFFFFF"/>
        </a:lt1>
        <a:dk2>
          <a:srgbClr val="003399"/>
        </a:dk2>
        <a:lt2>
          <a:srgbClr val="F4BC40"/>
        </a:lt2>
        <a:accent1>
          <a:srgbClr val="9280CC"/>
        </a:accent1>
        <a:accent2>
          <a:srgbClr val="BD51A1"/>
        </a:accent2>
        <a:accent3>
          <a:srgbClr val="AAADCA"/>
        </a:accent3>
        <a:accent4>
          <a:srgbClr val="DADADA"/>
        </a:accent4>
        <a:accent5>
          <a:srgbClr val="C7C0E2"/>
        </a:accent5>
        <a:accent6>
          <a:srgbClr val="AB4991"/>
        </a:accent6>
        <a:hlink>
          <a:srgbClr val="CC66FF"/>
        </a:hlink>
        <a:folHlink>
          <a:srgbClr val="824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4">
        <a:dk1>
          <a:srgbClr val="2F1311"/>
        </a:dk1>
        <a:lt1>
          <a:srgbClr val="7A8E9C"/>
        </a:lt1>
        <a:dk2>
          <a:srgbClr val="FDF4DF"/>
        </a:dk2>
        <a:lt2>
          <a:srgbClr val="3E4A52"/>
        </a:lt2>
        <a:accent1>
          <a:srgbClr val="81ABA0"/>
        </a:accent1>
        <a:accent2>
          <a:srgbClr val="CD817B"/>
        </a:accent2>
        <a:accent3>
          <a:srgbClr val="BEC6CB"/>
        </a:accent3>
        <a:accent4>
          <a:srgbClr val="270E0D"/>
        </a:accent4>
        <a:accent5>
          <a:srgbClr val="C1D2CD"/>
        </a:accent5>
        <a:accent6>
          <a:srgbClr val="BA746F"/>
        </a:accent6>
        <a:hlink>
          <a:srgbClr val="BEBC76"/>
        </a:hlink>
        <a:folHlink>
          <a:srgbClr val="668E6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5">
        <a:dk1>
          <a:srgbClr val="2F1311"/>
        </a:dk1>
        <a:lt1>
          <a:srgbClr val="7A9C7C"/>
        </a:lt1>
        <a:dk2>
          <a:srgbClr val="FBEBC3"/>
        </a:dk2>
        <a:lt2>
          <a:srgbClr val="3C503D"/>
        </a:lt2>
        <a:accent1>
          <a:srgbClr val="D5B781"/>
        </a:accent1>
        <a:accent2>
          <a:srgbClr val="C16059"/>
        </a:accent2>
        <a:accent3>
          <a:srgbClr val="BECBBF"/>
        </a:accent3>
        <a:accent4>
          <a:srgbClr val="270E0D"/>
        </a:accent4>
        <a:accent5>
          <a:srgbClr val="E7D8C1"/>
        </a:accent5>
        <a:accent6>
          <a:srgbClr val="AF5650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6">
        <a:dk1>
          <a:srgbClr val="000000"/>
        </a:dk1>
        <a:lt1>
          <a:srgbClr val="D9EFE0"/>
        </a:lt1>
        <a:dk2>
          <a:srgbClr val="30605A"/>
        </a:dk2>
        <a:lt2>
          <a:srgbClr val="15331E"/>
        </a:lt2>
        <a:accent1>
          <a:srgbClr val="A4C6BA"/>
        </a:accent1>
        <a:accent2>
          <a:srgbClr val="558F7D"/>
        </a:accent2>
        <a:accent3>
          <a:srgbClr val="E9F6ED"/>
        </a:accent3>
        <a:accent4>
          <a:srgbClr val="000000"/>
        </a:accent4>
        <a:accent5>
          <a:srgbClr val="CFDFD9"/>
        </a:accent5>
        <a:accent6>
          <a:srgbClr val="4C8171"/>
        </a:accent6>
        <a:hlink>
          <a:srgbClr val="C1C177"/>
        </a:hlink>
        <a:folHlink>
          <a:srgbClr val="A08F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7">
        <a:dk1>
          <a:srgbClr val="2F1311"/>
        </a:dk1>
        <a:lt1>
          <a:srgbClr val="CFC7B5"/>
        </a:lt1>
        <a:dk2>
          <a:srgbClr val="853F35"/>
        </a:dk2>
        <a:lt2>
          <a:srgbClr val="8E7F5E"/>
        </a:lt2>
        <a:accent1>
          <a:srgbClr val="EBD2A5"/>
        </a:accent1>
        <a:accent2>
          <a:srgbClr val="A5C9A8"/>
        </a:accent2>
        <a:accent3>
          <a:srgbClr val="E4E0D7"/>
        </a:accent3>
        <a:accent4>
          <a:srgbClr val="270E0D"/>
        </a:accent4>
        <a:accent5>
          <a:srgbClr val="F3E5CF"/>
        </a:accent5>
        <a:accent6>
          <a:srgbClr val="95B698"/>
        </a:accent6>
        <a:hlink>
          <a:srgbClr val="C68510"/>
        </a:hlink>
        <a:folHlink>
          <a:srgbClr val="E5A87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8">
        <a:dk1>
          <a:srgbClr val="000000"/>
        </a:dk1>
        <a:lt1>
          <a:srgbClr val="F0EED8"/>
        </a:lt1>
        <a:dk2>
          <a:srgbClr val="666729"/>
        </a:dk2>
        <a:lt2>
          <a:srgbClr val="3F3B19"/>
        </a:lt2>
        <a:accent1>
          <a:srgbClr val="E9D47D"/>
        </a:accent1>
        <a:accent2>
          <a:srgbClr val="D4DD91"/>
        </a:accent2>
        <a:accent3>
          <a:srgbClr val="F6F5E9"/>
        </a:accent3>
        <a:accent4>
          <a:srgbClr val="000000"/>
        </a:accent4>
        <a:accent5>
          <a:srgbClr val="F2E6BF"/>
        </a:accent5>
        <a:accent6>
          <a:srgbClr val="C0C883"/>
        </a:accent6>
        <a:hlink>
          <a:srgbClr val="9D943F"/>
        </a:hlink>
        <a:folHlink>
          <a:srgbClr val="C9C1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Kimono</Template>
  <TotalTime>63</TotalTime>
  <Words>224</Words>
  <Application>Microsoft Office PowerPoint</Application>
  <PresentationFormat>On-screen Show (4:3)</PresentationFormat>
  <Paragraphs>35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Comic Sans MS</vt:lpstr>
      <vt:lpstr>Symbol</vt:lpstr>
      <vt:lpstr>Kimono</vt:lpstr>
      <vt:lpstr>The Mountain Environment</vt:lpstr>
      <vt:lpstr>Objectives</vt:lpstr>
      <vt:lpstr>W.I.L.F</vt:lpstr>
      <vt:lpstr>   What is a mountain environment? Where are mountain environments found? </vt:lpstr>
      <vt:lpstr>Use an atlas to find;</vt:lpstr>
      <vt:lpstr>What are these places like? </vt:lpstr>
      <vt:lpstr>How does the weather compare in each of these places? </vt:lpstr>
      <vt:lpstr>What effect does the weather have on tourism? </vt:lpstr>
      <vt:lpstr>What would I need to do to plan a camping holiday in this area? </vt:lpstr>
      <vt:lpstr>That’s all folks!</vt:lpstr>
    </vt:vector>
  </TitlesOfParts>
  <Company>Figueira Family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Mountain Environment</dc:title>
  <dc:creator> </dc:creator>
  <cp:lastModifiedBy>Teacher E-Solutions</cp:lastModifiedBy>
  <cp:revision>10</cp:revision>
  <dcterms:created xsi:type="dcterms:W3CDTF">2006-02-13T18:32:20Z</dcterms:created>
  <dcterms:modified xsi:type="dcterms:W3CDTF">2019-01-18T17:28:11Z</dcterms:modified>
</cp:coreProperties>
</file>