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9"/>
  </p:notesMasterIdLst>
  <p:sldIdLst>
    <p:sldId id="257" r:id="rId2"/>
    <p:sldId id="258" r:id="rId3"/>
    <p:sldId id="259" r:id="rId4"/>
    <p:sldId id="262" r:id="rId5"/>
    <p:sldId id="319" r:id="rId6"/>
    <p:sldId id="261" r:id="rId7"/>
    <p:sldId id="263" r:id="rId8"/>
    <p:sldId id="264" r:id="rId9"/>
    <p:sldId id="265" r:id="rId10"/>
    <p:sldId id="320" r:id="rId11"/>
    <p:sldId id="266" r:id="rId12"/>
    <p:sldId id="315" r:id="rId13"/>
    <p:sldId id="316" r:id="rId14"/>
    <p:sldId id="317" r:id="rId15"/>
    <p:sldId id="321" r:id="rId16"/>
    <p:sldId id="318" r:id="rId17"/>
    <p:sldId id="267" r:id="rId18"/>
    <p:sldId id="268" r:id="rId19"/>
    <p:sldId id="269" r:id="rId20"/>
    <p:sldId id="322" r:id="rId21"/>
    <p:sldId id="270" r:id="rId22"/>
    <p:sldId id="271" r:id="rId23"/>
    <p:sldId id="272" r:id="rId24"/>
    <p:sldId id="273" r:id="rId25"/>
    <p:sldId id="323" r:id="rId26"/>
    <p:sldId id="274" r:id="rId27"/>
    <p:sldId id="275" r:id="rId28"/>
    <p:sldId id="276" r:id="rId29"/>
    <p:sldId id="277" r:id="rId30"/>
    <p:sldId id="324" r:id="rId31"/>
    <p:sldId id="278" r:id="rId32"/>
    <p:sldId id="279" r:id="rId33"/>
    <p:sldId id="280" r:id="rId34"/>
    <p:sldId id="281" r:id="rId35"/>
    <p:sldId id="325" r:id="rId36"/>
    <p:sldId id="282" r:id="rId37"/>
    <p:sldId id="283" r:id="rId38"/>
    <p:sldId id="284" r:id="rId39"/>
    <p:sldId id="285" r:id="rId40"/>
    <p:sldId id="326" r:id="rId41"/>
    <p:sldId id="286" r:id="rId42"/>
    <p:sldId id="287" r:id="rId43"/>
    <p:sldId id="288" r:id="rId44"/>
    <p:sldId id="289" r:id="rId45"/>
    <p:sldId id="327" r:id="rId46"/>
    <p:sldId id="290" r:id="rId47"/>
    <p:sldId id="291" r:id="rId48"/>
    <p:sldId id="292" r:id="rId49"/>
    <p:sldId id="293" r:id="rId50"/>
    <p:sldId id="328" r:id="rId51"/>
    <p:sldId id="294" r:id="rId52"/>
    <p:sldId id="295" r:id="rId53"/>
    <p:sldId id="296" r:id="rId54"/>
    <p:sldId id="297" r:id="rId55"/>
    <p:sldId id="329" r:id="rId56"/>
    <p:sldId id="298" r:id="rId57"/>
    <p:sldId id="299" r:id="rId58"/>
    <p:sldId id="300" r:id="rId59"/>
    <p:sldId id="301" r:id="rId60"/>
    <p:sldId id="330" r:id="rId61"/>
    <p:sldId id="302" r:id="rId62"/>
    <p:sldId id="303" r:id="rId63"/>
    <p:sldId id="304" r:id="rId64"/>
    <p:sldId id="305" r:id="rId65"/>
    <p:sldId id="331" r:id="rId66"/>
    <p:sldId id="306" r:id="rId67"/>
    <p:sldId id="307" r:id="rId68"/>
    <p:sldId id="308" r:id="rId69"/>
    <p:sldId id="309" r:id="rId70"/>
    <p:sldId id="332" r:id="rId71"/>
    <p:sldId id="310" r:id="rId72"/>
    <p:sldId id="311" r:id="rId73"/>
    <p:sldId id="312" r:id="rId74"/>
    <p:sldId id="313" r:id="rId75"/>
    <p:sldId id="333" r:id="rId76"/>
    <p:sldId id="314" r:id="rId77"/>
    <p:sldId id="334" r:id="rId7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22" autoAdjust="0"/>
    <p:restoredTop sz="94660"/>
  </p:normalViewPr>
  <p:slideViewPr>
    <p:cSldViewPr>
      <p:cViewPr varScale="1">
        <p:scale>
          <a:sx n="45" d="100"/>
          <a:sy n="45" d="100"/>
        </p:scale>
        <p:origin x="-557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09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994C68A-01A7-4D2B-91D9-14EC40F125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1463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1791130-3081-4530-B51C-B4771A747DF9}" type="slidenum">
              <a:rPr lang="en-GB" sz="1200"/>
              <a:pPr eaLnBrk="1" hangingPunct="1"/>
              <a:t>1</a:t>
            </a:fld>
            <a:endParaRPr lang="en-GB" sz="1200"/>
          </a:p>
        </p:txBody>
      </p:sp>
      <p:sp>
        <p:nvSpPr>
          <p:cNvPr id="819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20C39A6-9A09-4C9B-8097-B79ED5D95F9E}" type="slidenum">
              <a:rPr lang="en-GB" sz="1200"/>
              <a:pPr eaLnBrk="1" hangingPunct="1"/>
              <a:t>12</a:t>
            </a:fld>
            <a:endParaRPr lang="en-GB" sz="1200"/>
          </a:p>
        </p:txBody>
      </p:sp>
      <p:sp>
        <p:nvSpPr>
          <p:cNvPr id="911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555704F-C901-41D5-9F03-391D739DB4DD}" type="slidenum">
              <a:rPr lang="en-GB" sz="1200"/>
              <a:pPr eaLnBrk="1" hangingPunct="1"/>
              <a:t>13</a:t>
            </a:fld>
            <a:endParaRPr lang="en-GB" sz="1200"/>
          </a:p>
        </p:txBody>
      </p:sp>
      <p:sp>
        <p:nvSpPr>
          <p:cNvPr id="921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8DA2C5B-B49C-4A3F-929D-2C5547EFC99F}" type="slidenum">
              <a:rPr lang="en-GB" sz="1200"/>
              <a:pPr eaLnBrk="1" hangingPunct="1"/>
              <a:t>14</a:t>
            </a:fld>
            <a:endParaRPr lang="en-GB" sz="1200"/>
          </a:p>
        </p:txBody>
      </p:sp>
      <p:sp>
        <p:nvSpPr>
          <p:cNvPr id="931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D183AD8-1F1F-4F5B-A056-E8307D6516FD}" type="slidenum">
              <a:rPr lang="en-GB" sz="1200"/>
              <a:pPr eaLnBrk="1" hangingPunct="1"/>
              <a:t>16</a:t>
            </a:fld>
            <a:endParaRPr lang="en-GB" sz="1200"/>
          </a:p>
        </p:txBody>
      </p:sp>
      <p:sp>
        <p:nvSpPr>
          <p:cNvPr id="942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A8A8603-B1D0-4C7A-8DA6-E3CE8DEA3419}" type="slidenum">
              <a:rPr lang="en-GB" sz="1200"/>
              <a:pPr eaLnBrk="1" hangingPunct="1"/>
              <a:t>17</a:t>
            </a:fld>
            <a:endParaRPr lang="en-GB" sz="1200"/>
          </a:p>
        </p:txBody>
      </p:sp>
      <p:sp>
        <p:nvSpPr>
          <p:cNvPr id="952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A378C51-77F3-4521-9E68-F4B32B75FAED}" type="slidenum">
              <a:rPr lang="en-GB" sz="1200"/>
              <a:pPr eaLnBrk="1" hangingPunct="1"/>
              <a:t>18</a:t>
            </a:fld>
            <a:endParaRPr lang="en-GB" sz="1200"/>
          </a:p>
        </p:txBody>
      </p:sp>
      <p:sp>
        <p:nvSpPr>
          <p:cNvPr id="962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0AA4B2E-C14C-44BC-A336-1BA121D3A5D9}" type="slidenum">
              <a:rPr lang="en-GB" sz="1200"/>
              <a:pPr eaLnBrk="1" hangingPunct="1"/>
              <a:t>19</a:t>
            </a:fld>
            <a:endParaRPr lang="en-GB" sz="1200"/>
          </a:p>
        </p:txBody>
      </p:sp>
      <p:sp>
        <p:nvSpPr>
          <p:cNvPr id="972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4E018D7-B425-49A4-A6F9-E56CEA1FAE30}" type="slidenum">
              <a:rPr lang="en-GB" sz="1200"/>
              <a:pPr eaLnBrk="1" hangingPunct="1"/>
              <a:t>21</a:t>
            </a:fld>
            <a:endParaRPr lang="en-GB" sz="1200"/>
          </a:p>
        </p:txBody>
      </p:sp>
      <p:sp>
        <p:nvSpPr>
          <p:cNvPr id="983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5EFAF8D-34E6-4D8A-A323-B3F25A4B4F19}" type="slidenum">
              <a:rPr lang="en-GB" sz="1200"/>
              <a:pPr eaLnBrk="1" hangingPunct="1"/>
              <a:t>22</a:t>
            </a:fld>
            <a:endParaRPr lang="en-GB" sz="1200"/>
          </a:p>
        </p:txBody>
      </p:sp>
      <p:sp>
        <p:nvSpPr>
          <p:cNvPr id="993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ABE534D-C228-4E5D-A259-FC9B0EBC5BBA}" type="slidenum">
              <a:rPr lang="en-GB" sz="1200"/>
              <a:pPr eaLnBrk="1" hangingPunct="1"/>
              <a:t>23</a:t>
            </a:fld>
            <a:endParaRPr lang="en-GB" sz="1200"/>
          </a:p>
        </p:txBody>
      </p:sp>
      <p:sp>
        <p:nvSpPr>
          <p:cNvPr id="1003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CDC6EEC-30B3-499A-9B0C-C52BBAB69A6F}" type="slidenum">
              <a:rPr lang="en-GB" sz="1200"/>
              <a:pPr eaLnBrk="1" hangingPunct="1"/>
              <a:t>2</a:t>
            </a:fld>
            <a:endParaRPr lang="en-GB" sz="1200"/>
          </a:p>
        </p:txBody>
      </p:sp>
      <p:sp>
        <p:nvSpPr>
          <p:cNvPr id="829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23F50AF-ABD6-401C-BED1-A233573C1F99}" type="slidenum">
              <a:rPr lang="en-GB" sz="1200"/>
              <a:pPr eaLnBrk="1" hangingPunct="1"/>
              <a:t>24</a:t>
            </a:fld>
            <a:endParaRPr lang="en-GB" sz="1200"/>
          </a:p>
        </p:txBody>
      </p:sp>
      <p:sp>
        <p:nvSpPr>
          <p:cNvPr id="1013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AB7FB6B-BEFA-40D1-AB0E-31DE401BACCA}" type="slidenum">
              <a:rPr lang="en-GB" sz="1200"/>
              <a:pPr eaLnBrk="1" hangingPunct="1"/>
              <a:t>26</a:t>
            </a:fld>
            <a:endParaRPr lang="en-GB" sz="1200"/>
          </a:p>
        </p:txBody>
      </p:sp>
      <p:sp>
        <p:nvSpPr>
          <p:cNvPr id="1024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07B54DF-D82D-4C35-83C6-365A68DB0C38}" type="slidenum">
              <a:rPr lang="en-GB" sz="1200"/>
              <a:pPr eaLnBrk="1" hangingPunct="1"/>
              <a:t>27</a:t>
            </a:fld>
            <a:endParaRPr lang="en-GB" sz="1200"/>
          </a:p>
        </p:txBody>
      </p:sp>
      <p:sp>
        <p:nvSpPr>
          <p:cNvPr id="1034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D2EABC8-2FB4-4AF8-9ADE-270FAED8E12D}" type="slidenum">
              <a:rPr lang="en-GB" sz="1200"/>
              <a:pPr eaLnBrk="1" hangingPunct="1"/>
              <a:t>28</a:t>
            </a:fld>
            <a:endParaRPr lang="en-GB" sz="1200"/>
          </a:p>
        </p:txBody>
      </p:sp>
      <p:sp>
        <p:nvSpPr>
          <p:cNvPr id="1044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C993E03-3213-4938-AC7C-67C9E8247988}" type="slidenum">
              <a:rPr lang="en-GB" sz="1200"/>
              <a:pPr eaLnBrk="1" hangingPunct="1"/>
              <a:t>29</a:t>
            </a:fld>
            <a:endParaRPr lang="en-GB" sz="1200"/>
          </a:p>
        </p:txBody>
      </p:sp>
      <p:sp>
        <p:nvSpPr>
          <p:cNvPr id="1054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1FA83F4-E3F4-4AB0-92A9-5A0CE5B4CEBB}" type="slidenum">
              <a:rPr lang="en-GB" sz="1200"/>
              <a:pPr eaLnBrk="1" hangingPunct="1"/>
              <a:t>31</a:t>
            </a:fld>
            <a:endParaRPr lang="en-GB" sz="1200"/>
          </a:p>
        </p:txBody>
      </p:sp>
      <p:sp>
        <p:nvSpPr>
          <p:cNvPr id="1064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D2C0B19-23DB-4258-93D3-C2AD9D001783}" type="slidenum">
              <a:rPr lang="en-GB" sz="1200"/>
              <a:pPr eaLnBrk="1" hangingPunct="1"/>
              <a:t>32</a:t>
            </a:fld>
            <a:endParaRPr lang="en-GB" sz="1200"/>
          </a:p>
        </p:txBody>
      </p:sp>
      <p:sp>
        <p:nvSpPr>
          <p:cNvPr id="1075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5BE7885-1C24-47FB-AA52-0505018C5DA6}" type="slidenum">
              <a:rPr lang="en-GB" sz="1200"/>
              <a:pPr eaLnBrk="1" hangingPunct="1"/>
              <a:t>33</a:t>
            </a:fld>
            <a:endParaRPr lang="en-GB" sz="1200"/>
          </a:p>
        </p:txBody>
      </p:sp>
      <p:sp>
        <p:nvSpPr>
          <p:cNvPr id="1085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7F7CA54-3B15-414F-8AC1-55F0D300BDD7}" type="slidenum">
              <a:rPr lang="en-GB" sz="1200"/>
              <a:pPr eaLnBrk="1" hangingPunct="1"/>
              <a:t>34</a:t>
            </a:fld>
            <a:endParaRPr lang="en-GB" sz="1200"/>
          </a:p>
        </p:txBody>
      </p:sp>
      <p:sp>
        <p:nvSpPr>
          <p:cNvPr id="1095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3D6DB9E-E9D6-4E65-86FC-B6E9A1096AC0}" type="slidenum">
              <a:rPr lang="en-GB" sz="1200"/>
              <a:pPr eaLnBrk="1" hangingPunct="1"/>
              <a:t>36</a:t>
            </a:fld>
            <a:endParaRPr lang="en-GB" sz="1200"/>
          </a:p>
        </p:txBody>
      </p:sp>
      <p:sp>
        <p:nvSpPr>
          <p:cNvPr id="1105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48E4DD1-26EF-426F-9B5C-904C3ABCF8BF}" type="slidenum">
              <a:rPr lang="en-GB" sz="1200"/>
              <a:pPr eaLnBrk="1" hangingPunct="1"/>
              <a:t>3</a:t>
            </a:fld>
            <a:endParaRPr lang="en-GB" sz="1200"/>
          </a:p>
        </p:txBody>
      </p:sp>
      <p:sp>
        <p:nvSpPr>
          <p:cNvPr id="839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3CE9468-43D3-4CB6-A30C-B44A370FD4D5}" type="slidenum">
              <a:rPr lang="en-GB" sz="1200"/>
              <a:pPr eaLnBrk="1" hangingPunct="1"/>
              <a:t>37</a:t>
            </a:fld>
            <a:endParaRPr lang="en-GB" sz="1200"/>
          </a:p>
        </p:txBody>
      </p:sp>
      <p:sp>
        <p:nvSpPr>
          <p:cNvPr id="1116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50E9B20-E710-4358-B713-FEB073716486}" type="slidenum">
              <a:rPr lang="en-GB" sz="1200"/>
              <a:pPr eaLnBrk="1" hangingPunct="1"/>
              <a:t>38</a:t>
            </a:fld>
            <a:endParaRPr lang="en-GB" sz="1200"/>
          </a:p>
        </p:txBody>
      </p:sp>
      <p:sp>
        <p:nvSpPr>
          <p:cNvPr id="1126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9093A2B-D6EC-4FE9-8B26-617C8375A07A}" type="slidenum">
              <a:rPr lang="en-GB" sz="1200"/>
              <a:pPr eaLnBrk="1" hangingPunct="1"/>
              <a:t>39</a:t>
            </a:fld>
            <a:endParaRPr lang="en-GB" sz="1200"/>
          </a:p>
        </p:txBody>
      </p:sp>
      <p:sp>
        <p:nvSpPr>
          <p:cNvPr id="1136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8F5D66D-C299-4119-AF75-E9AD43898EB9}" type="slidenum">
              <a:rPr lang="en-GB" sz="1200"/>
              <a:pPr eaLnBrk="1" hangingPunct="1"/>
              <a:t>41</a:t>
            </a:fld>
            <a:endParaRPr lang="en-GB" sz="1200"/>
          </a:p>
        </p:txBody>
      </p:sp>
      <p:sp>
        <p:nvSpPr>
          <p:cNvPr id="1146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8BA9722-EFCC-4B1A-B349-5F7F2D2C146C}" type="slidenum">
              <a:rPr lang="en-GB" sz="1200"/>
              <a:pPr eaLnBrk="1" hangingPunct="1"/>
              <a:t>42</a:t>
            </a:fld>
            <a:endParaRPr lang="en-GB" sz="1200"/>
          </a:p>
        </p:txBody>
      </p:sp>
      <p:sp>
        <p:nvSpPr>
          <p:cNvPr id="1157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DAC5457-A2EB-4B39-9404-6296EEFD2902}" type="slidenum">
              <a:rPr lang="en-GB" sz="1200"/>
              <a:pPr eaLnBrk="1" hangingPunct="1"/>
              <a:t>43</a:t>
            </a:fld>
            <a:endParaRPr lang="en-GB" sz="1200"/>
          </a:p>
        </p:txBody>
      </p:sp>
      <p:sp>
        <p:nvSpPr>
          <p:cNvPr id="1167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E68FFEF-F4A7-4136-9643-E7EB3CC935CF}" type="slidenum">
              <a:rPr lang="en-GB" sz="1200"/>
              <a:pPr eaLnBrk="1" hangingPunct="1"/>
              <a:t>44</a:t>
            </a:fld>
            <a:endParaRPr lang="en-GB" sz="1200"/>
          </a:p>
        </p:txBody>
      </p:sp>
      <p:sp>
        <p:nvSpPr>
          <p:cNvPr id="1177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444F6C3-1E24-4666-80DA-59B5665D1B90}" type="slidenum">
              <a:rPr lang="en-GB" sz="1200"/>
              <a:pPr eaLnBrk="1" hangingPunct="1"/>
              <a:t>46</a:t>
            </a:fld>
            <a:endParaRPr lang="en-GB" sz="1200"/>
          </a:p>
        </p:txBody>
      </p:sp>
      <p:sp>
        <p:nvSpPr>
          <p:cNvPr id="1187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985AE55-6072-499E-9969-B64D2419E3DE}" type="slidenum">
              <a:rPr lang="en-GB" sz="1200"/>
              <a:pPr eaLnBrk="1" hangingPunct="1"/>
              <a:t>47</a:t>
            </a:fld>
            <a:endParaRPr lang="en-GB" sz="1200"/>
          </a:p>
        </p:txBody>
      </p:sp>
      <p:sp>
        <p:nvSpPr>
          <p:cNvPr id="1198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D837318-E74E-4F1A-9E3E-9CC3A14D8000}" type="slidenum">
              <a:rPr lang="en-GB" sz="1200"/>
              <a:pPr eaLnBrk="1" hangingPunct="1"/>
              <a:t>48</a:t>
            </a:fld>
            <a:endParaRPr lang="en-GB" sz="1200"/>
          </a:p>
        </p:txBody>
      </p:sp>
      <p:sp>
        <p:nvSpPr>
          <p:cNvPr id="1208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9930C20-2EA7-47D9-8EB7-D30AADA3DA56}" type="slidenum">
              <a:rPr lang="en-GB" sz="1200"/>
              <a:pPr eaLnBrk="1" hangingPunct="1"/>
              <a:t>4</a:t>
            </a:fld>
            <a:endParaRPr lang="en-GB" sz="1200"/>
          </a:p>
        </p:txBody>
      </p:sp>
      <p:sp>
        <p:nvSpPr>
          <p:cNvPr id="849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4560046-0FD8-4755-935D-339F868F910E}" type="slidenum">
              <a:rPr lang="en-GB" sz="1200"/>
              <a:pPr eaLnBrk="1" hangingPunct="1"/>
              <a:t>49</a:t>
            </a:fld>
            <a:endParaRPr lang="en-GB" sz="1200"/>
          </a:p>
        </p:txBody>
      </p:sp>
      <p:sp>
        <p:nvSpPr>
          <p:cNvPr id="1218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81E2E6D-9B79-4234-88D7-4663ED43E571}" type="slidenum">
              <a:rPr lang="en-GB" sz="1200"/>
              <a:pPr eaLnBrk="1" hangingPunct="1"/>
              <a:t>51</a:t>
            </a:fld>
            <a:endParaRPr lang="en-GB" sz="1200"/>
          </a:p>
        </p:txBody>
      </p:sp>
      <p:sp>
        <p:nvSpPr>
          <p:cNvPr id="1228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80E97EA-DA6C-4DB1-B698-E2850EAD4ABC}" type="slidenum">
              <a:rPr lang="en-GB" sz="1200"/>
              <a:pPr eaLnBrk="1" hangingPunct="1"/>
              <a:t>52</a:t>
            </a:fld>
            <a:endParaRPr lang="en-GB" sz="1200"/>
          </a:p>
        </p:txBody>
      </p:sp>
      <p:sp>
        <p:nvSpPr>
          <p:cNvPr id="1239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9C393CC-F318-44E2-8A2F-868914F46F3E}" type="slidenum">
              <a:rPr lang="en-GB" sz="1200"/>
              <a:pPr eaLnBrk="1" hangingPunct="1"/>
              <a:t>53</a:t>
            </a:fld>
            <a:endParaRPr lang="en-GB" sz="1200"/>
          </a:p>
        </p:txBody>
      </p:sp>
      <p:sp>
        <p:nvSpPr>
          <p:cNvPr id="1249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0598874-A36D-4187-8CAF-32CB56D7DADD}" type="slidenum">
              <a:rPr lang="en-GB" sz="1200"/>
              <a:pPr eaLnBrk="1" hangingPunct="1"/>
              <a:t>54</a:t>
            </a:fld>
            <a:endParaRPr lang="en-GB" sz="1200"/>
          </a:p>
        </p:txBody>
      </p:sp>
      <p:sp>
        <p:nvSpPr>
          <p:cNvPr id="1259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C2B6859-4330-4F7D-B1F2-03AC8E744244}" type="slidenum">
              <a:rPr lang="en-GB" sz="1200"/>
              <a:pPr eaLnBrk="1" hangingPunct="1"/>
              <a:t>56</a:t>
            </a:fld>
            <a:endParaRPr lang="en-GB" sz="1200"/>
          </a:p>
        </p:txBody>
      </p:sp>
      <p:sp>
        <p:nvSpPr>
          <p:cNvPr id="1269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33C803-3794-449B-8EA8-B3597B0F93C6}" type="slidenum">
              <a:rPr lang="en-GB" sz="1200"/>
              <a:pPr eaLnBrk="1" hangingPunct="1"/>
              <a:t>57</a:t>
            </a:fld>
            <a:endParaRPr lang="en-GB" sz="1200"/>
          </a:p>
        </p:txBody>
      </p:sp>
      <p:sp>
        <p:nvSpPr>
          <p:cNvPr id="1280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C685E09-0696-42E8-B296-DFCC1667D245}" type="slidenum">
              <a:rPr lang="en-GB" sz="1200"/>
              <a:pPr eaLnBrk="1" hangingPunct="1"/>
              <a:t>58</a:t>
            </a:fld>
            <a:endParaRPr lang="en-GB" sz="1200"/>
          </a:p>
        </p:txBody>
      </p:sp>
      <p:sp>
        <p:nvSpPr>
          <p:cNvPr id="1290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77EF07C-7DE7-4499-AEC9-9AA1D6F26549}" type="slidenum">
              <a:rPr lang="en-GB" sz="1200"/>
              <a:pPr eaLnBrk="1" hangingPunct="1"/>
              <a:t>59</a:t>
            </a:fld>
            <a:endParaRPr lang="en-GB" sz="1200"/>
          </a:p>
        </p:txBody>
      </p:sp>
      <p:sp>
        <p:nvSpPr>
          <p:cNvPr id="1300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127AC40-FCE9-4B0A-8A83-A5435D7F09D1}" type="slidenum">
              <a:rPr lang="en-GB" sz="1200"/>
              <a:pPr eaLnBrk="1" hangingPunct="1"/>
              <a:t>61</a:t>
            </a:fld>
            <a:endParaRPr lang="en-GB" sz="1200"/>
          </a:p>
        </p:txBody>
      </p:sp>
      <p:sp>
        <p:nvSpPr>
          <p:cNvPr id="1310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45222A9-A316-4DB0-A598-7EE5EFB62229}" type="slidenum">
              <a:rPr lang="en-GB" sz="1200"/>
              <a:pPr eaLnBrk="1" hangingPunct="1"/>
              <a:t>6</a:t>
            </a:fld>
            <a:endParaRPr lang="en-GB" sz="1200"/>
          </a:p>
        </p:txBody>
      </p:sp>
      <p:sp>
        <p:nvSpPr>
          <p:cNvPr id="860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4E58FCD-B9E0-466C-B370-E3B7DA788177}" type="slidenum">
              <a:rPr lang="en-GB" sz="1200"/>
              <a:pPr eaLnBrk="1" hangingPunct="1"/>
              <a:t>62</a:t>
            </a:fld>
            <a:endParaRPr lang="en-GB" sz="1200"/>
          </a:p>
        </p:txBody>
      </p:sp>
      <p:sp>
        <p:nvSpPr>
          <p:cNvPr id="132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DA86457-0278-4F90-869C-4CC3AC5BE10F}" type="slidenum">
              <a:rPr lang="en-GB" sz="1200"/>
              <a:pPr eaLnBrk="1" hangingPunct="1"/>
              <a:t>63</a:t>
            </a:fld>
            <a:endParaRPr lang="en-GB" sz="1200"/>
          </a:p>
        </p:txBody>
      </p:sp>
      <p:sp>
        <p:nvSpPr>
          <p:cNvPr id="133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BADED8E-62EE-4BF5-93E1-698539D18164}" type="slidenum">
              <a:rPr lang="en-GB" sz="1200"/>
              <a:pPr eaLnBrk="1" hangingPunct="1"/>
              <a:t>64</a:t>
            </a:fld>
            <a:endParaRPr lang="en-GB" sz="1200"/>
          </a:p>
        </p:txBody>
      </p:sp>
      <p:sp>
        <p:nvSpPr>
          <p:cNvPr id="134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794399E-126C-44CB-B626-7F2C5407FD6F}" type="slidenum">
              <a:rPr lang="en-GB" sz="1200"/>
              <a:pPr eaLnBrk="1" hangingPunct="1"/>
              <a:t>66</a:t>
            </a:fld>
            <a:endParaRPr lang="en-GB" sz="1200"/>
          </a:p>
        </p:txBody>
      </p:sp>
      <p:sp>
        <p:nvSpPr>
          <p:cNvPr id="135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23B7437-B6CD-4344-8957-ECA68949DEF9}" type="slidenum">
              <a:rPr lang="en-GB" sz="1200"/>
              <a:pPr eaLnBrk="1" hangingPunct="1"/>
              <a:t>67</a:t>
            </a:fld>
            <a:endParaRPr lang="en-GB" sz="1200"/>
          </a:p>
        </p:txBody>
      </p:sp>
      <p:sp>
        <p:nvSpPr>
          <p:cNvPr id="136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4E48444-3EC6-45AD-888F-3A95B62EC31F}" type="slidenum">
              <a:rPr lang="en-GB" sz="1200"/>
              <a:pPr eaLnBrk="1" hangingPunct="1"/>
              <a:t>68</a:t>
            </a:fld>
            <a:endParaRPr lang="en-GB" sz="1200"/>
          </a:p>
        </p:txBody>
      </p:sp>
      <p:sp>
        <p:nvSpPr>
          <p:cNvPr id="137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5EA4005-CA72-48D4-8A38-9DC2B7C13E90}" type="slidenum">
              <a:rPr lang="en-GB" sz="1200"/>
              <a:pPr eaLnBrk="1" hangingPunct="1"/>
              <a:t>69</a:t>
            </a:fld>
            <a:endParaRPr lang="en-GB" sz="1200"/>
          </a:p>
        </p:txBody>
      </p:sp>
      <p:sp>
        <p:nvSpPr>
          <p:cNvPr id="138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B9A1B80-B84D-42E1-AA7F-651003CFFA5E}" type="slidenum">
              <a:rPr lang="en-GB" sz="1200"/>
              <a:pPr eaLnBrk="1" hangingPunct="1"/>
              <a:t>71</a:t>
            </a:fld>
            <a:endParaRPr lang="en-GB" sz="1200"/>
          </a:p>
        </p:txBody>
      </p:sp>
      <p:sp>
        <p:nvSpPr>
          <p:cNvPr id="139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E2150CE-2C8B-44F4-A826-02F6415DC4C6}" type="slidenum">
              <a:rPr lang="en-GB" sz="1200"/>
              <a:pPr eaLnBrk="1" hangingPunct="1"/>
              <a:t>72</a:t>
            </a:fld>
            <a:endParaRPr lang="en-GB" sz="1200"/>
          </a:p>
        </p:txBody>
      </p:sp>
      <p:sp>
        <p:nvSpPr>
          <p:cNvPr id="140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BF0B9BF-B854-42E6-B036-3E6E4012E9FB}" type="slidenum">
              <a:rPr lang="en-GB" sz="1200"/>
              <a:pPr eaLnBrk="1" hangingPunct="1"/>
              <a:t>73</a:t>
            </a:fld>
            <a:endParaRPr lang="en-GB" sz="1200"/>
          </a:p>
        </p:txBody>
      </p:sp>
      <p:sp>
        <p:nvSpPr>
          <p:cNvPr id="141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C224948-4513-4C41-AAEE-04BF3FE19872}" type="slidenum">
              <a:rPr lang="en-GB" sz="1200"/>
              <a:pPr eaLnBrk="1" hangingPunct="1"/>
              <a:t>7</a:t>
            </a:fld>
            <a:endParaRPr lang="en-GB" sz="1200"/>
          </a:p>
        </p:txBody>
      </p:sp>
      <p:sp>
        <p:nvSpPr>
          <p:cNvPr id="870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C58EE23-7144-4EED-A769-AD48617BA6F9}" type="slidenum">
              <a:rPr lang="en-GB" sz="1200"/>
              <a:pPr eaLnBrk="1" hangingPunct="1"/>
              <a:t>74</a:t>
            </a:fld>
            <a:endParaRPr lang="en-GB" sz="1200"/>
          </a:p>
        </p:txBody>
      </p:sp>
      <p:sp>
        <p:nvSpPr>
          <p:cNvPr id="142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35F8DCC-27EF-4729-8F9A-DDA297B997B3}" type="slidenum">
              <a:rPr lang="en-GB" sz="1200"/>
              <a:pPr eaLnBrk="1" hangingPunct="1"/>
              <a:t>76</a:t>
            </a:fld>
            <a:endParaRPr lang="en-GB" sz="1200"/>
          </a:p>
        </p:txBody>
      </p:sp>
      <p:sp>
        <p:nvSpPr>
          <p:cNvPr id="143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BC3BC7B-D15C-4BDD-867D-D8AF6DA042E3}" type="slidenum">
              <a:rPr lang="en-GB" sz="1200"/>
              <a:pPr eaLnBrk="1" hangingPunct="1"/>
              <a:t>8</a:t>
            </a:fld>
            <a:endParaRPr lang="en-GB" sz="1200"/>
          </a:p>
        </p:txBody>
      </p:sp>
      <p:sp>
        <p:nvSpPr>
          <p:cNvPr id="880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F3B1CF2-1E43-4900-BD48-66F9B83AC473}" type="slidenum">
              <a:rPr lang="en-GB" sz="1200"/>
              <a:pPr eaLnBrk="1" hangingPunct="1"/>
              <a:t>9</a:t>
            </a:fld>
            <a:endParaRPr lang="en-GB" sz="1200"/>
          </a:p>
        </p:txBody>
      </p:sp>
      <p:sp>
        <p:nvSpPr>
          <p:cNvPr id="890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CA65570-BBAB-40A1-914C-815F9B40E281}" type="slidenum">
              <a:rPr lang="en-GB" sz="1200"/>
              <a:pPr eaLnBrk="1" hangingPunct="1"/>
              <a:t>11</a:t>
            </a:fld>
            <a:endParaRPr lang="en-GB" sz="1200"/>
          </a:p>
        </p:txBody>
      </p:sp>
      <p:sp>
        <p:nvSpPr>
          <p:cNvPr id="901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501DA-EACB-49CC-B2A7-3FD3F37CF9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01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09CE5-2AA8-4105-8879-263FFD06CC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1726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A5663-5ADB-4B4E-BC95-C432D81271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6923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F0C16-96AA-4433-9AFF-07EBF172DB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706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5F138-55B0-460B-B2B4-5DDFEA2FD3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780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4AAD5-A1B6-4BC7-89D8-D7123F9C85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973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73052-35C8-42E9-8CD9-5A2D1D813D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519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A3B439-6787-4F19-B77A-62C26856FF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44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55F04-1001-4224-8D77-5658D28CD2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21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4D5E15-A79A-4590-A15A-6D81BA9CAB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156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93321B-40C3-42F7-B9BC-B22F684B3CB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321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23B50-ADC9-4993-A7B0-C88C49E833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365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7133557E-50FD-4843-890C-B25DB5794B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gif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12.xml"/><Relationship Id="rId1" Type="http://schemas.openxmlformats.org/officeDocument/2006/relationships/audio" Target="../media/audio5.wav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12.xml"/><Relationship Id="rId1" Type="http://schemas.openxmlformats.org/officeDocument/2006/relationships/audio" Target="../media/audio5.wav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12.xml"/><Relationship Id="rId1" Type="http://schemas.openxmlformats.org/officeDocument/2006/relationships/audio" Target="../media/audio5.wav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12.xml"/><Relationship Id="rId1" Type="http://schemas.openxmlformats.org/officeDocument/2006/relationships/audio" Target="../media/audio5.wav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12.xml"/><Relationship Id="rId1" Type="http://schemas.openxmlformats.org/officeDocument/2006/relationships/audio" Target="../media/audio5.wav"/><Relationship Id="rId4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12.xml"/><Relationship Id="rId1" Type="http://schemas.openxmlformats.org/officeDocument/2006/relationships/audio" Target="../media/audio5.wav"/><Relationship Id="rId4" Type="http://schemas.openxmlformats.org/officeDocument/2006/relationships/image" Target="../media/image4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slide" Target="slide75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12.xml"/><Relationship Id="rId1" Type="http://schemas.openxmlformats.org/officeDocument/2006/relationships/audio" Target="../media/audio5.wav"/><Relationship Id="rId4" Type="http://schemas.openxmlformats.org/officeDocument/2006/relationships/image" Target="../media/image4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5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12.xml"/><Relationship Id="rId1" Type="http://schemas.openxmlformats.org/officeDocument/2006/relationships/audio" Target="../media/audio5.wav"/><Relationship Id="rId4" Type="http://schemas.openxmlformats.org/officeDocument/2006/relationships/image" Target="../media/image4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5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Layout" Target="../slideLayouts/slideLayout12.xml"/><Relationship Id="rId1" Type="http://schemas.openxmlformats.org/officeDocument/2006/relationships/audio" Target="../media/audio5.wav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12.xml"/><Relationship Id="rId1" Type="http://schemas.openxmlformats.org/officeDocument/2006/relationships/audio" Target="../media/audio5.wav"/><Relationship Id="rId4" Type="http://schemas.openxmlformats.org/officeDocument/2006/relationships/image" Target="../media/image4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5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12.xml"/><Relationship Id="rId1" Type="http://schemas.openxmlformats.org/officeDocument/2006/relationships/audio" Target="../media/audio5.wav"/><Relationship Id="rId4" Type="http://schemas.openxmlformats.org/officeDocument/2006/relationships/image" Target="../media/image4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5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12.xml"/><Relationship Id="rId1" Type="http://schemas.openxmlformats.org/officeDocument/2006/relationships/audio" Target="../media/audio5.wav"/><Relationship Id="rId4" Type="http://schemas.openxmlformats.org/officeDocument/2006/relationships/image" Target="../media/image4.pn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5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12.xml"/><Relationship Id="rId1" Type="http://schemas.openxmlformats.org/officeDocument/2006/relationships/audio" Target="../media/audio5.wav"/><Relationship Id="rId4" Type="http://schemas.openxmlformats.org/officeDocument/2006/relationships/image" Target="../media/image4.png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5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12.xml"/><Relationship Id="rId1" Type="http://schemas.openxmlformats.org/officeDocument/2006/relationships/audio" Target="../media/audio5.wav"/><Relationship Id="rId4" Type="http://schemas.openxmlformats.org/officeDocument/2006/relationships/image" Target="../media/image4.png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5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12.xml"/><Relationship Id="rId1" Type="http://schemas.openxmlformats.org/officeDocument/2006/relationships/audio" Target="../media/audio5.wav"/><Relationship Id="rId4" Type="http://schemas.openxmlformats.org/officeDocument/2006/relationships/image" Target="../media/image4.png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User\My%20Documents\My%20Music\Who%20Wants%20to%20Be%20a%20Millionaire.wav" TargetMode="Externa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763000" cy="2667000"/>
          </a:xfrm>
        </p:spPr>
        <p:txBody>
          <a:bodyPr/>
          <a:lstStyle/>
          <a:p>
            <a:pPr eaLnBrk="1" hangingPunct="1">
              <a:defRPr/>
            </a:pPr>
            <a:r>
              <a:rPr lang="en-GB" sz="540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Ravie" pitchFamily="82" charset="0"/>
              </a:rPr>
              <a:t>Who Wants To Be A Millionaire?</a:t>
            </a:r>
            <a:r>
              <a:rPr lang="en-GB" sz="5400" smtClean="0">
                <a:solidFill>
                  <a:schemeClr val="bg1"/>
                </a:solidFill>
                <a:latin typeface="Old English Text MT" pitchFamily="66" charset="0"/>
              </a:rPr>
              <a:t/>
            </a:r>
            <a:br>
              <a:rPr lang="en-GB" sz="5400" smtClean="0">
                <a:solidFill>
                  <a:schemeClr val="bg1"/>
                </a:solidFill>
                <a:latin typeface="Old English Text MT" pitchFamily="66" charset="0"/>
              </a:rPr>
            </a:br>
            <a:r>
              <a:rPr lang="en-GB" sz="5400" smtClean="0">
                <a:solidFill>
                  <a:schemeClr val="bg1"/>
                </a:solidFill>
                <a:latin typeface="Lucida Console" pitchFamily="49" charset="0"/>
              </a:rPr>
              <a:t/>
            </a:r>
            <a:br>
              <a:rPr lang="en-GB" sz="5400" smtClean="0">
                <a:solidFill>
                  <a:schemeClr val="bg1"/>
                </a:solidFill>
                <a:latin typeface="Lucida Console" pitchFamily="49" charset="0"/>
              </a:rPr>
            </a:br>
            <a:endParaRPr lang="en-US" sz="5400" smtClean="0">
              <a:solidFill>
                <a:schemeClr val="bg1"/>
              </a:solidFill>
              <a:latin typeface="Lucida Console" pitchFamily="49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908175" y="2205038"/>
            <a:ext cx="5105400" cy="411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4800">
                <a:solidFill>
                  <a:schemeClr val="bg1"/>
                </a:solidFill>
                <a:latin typeface="Ravie" pitchFamily="82" charset="0"/>
              </a:rPr>
              <a:t>Mrs Mance’s Moving and  Growing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4800">
                <a:solidFill>
                  <a:schemeClr val="bg1"/>
                </a:solidFill>
                <a:latin typeface="Ravie" pitchFamily="82" charset="0"/>
              </a:rPr>
              <a:t>Edition</a:t>
            </a:r>
          </a:p>
        </p:txBody>
      </p:sp>
      <p:pic>
        <p:nvPicPr>
          <p:cNvPr id="2052" name="Picture 16" descr="ag00317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505200"/>
            <a:ext cx="172085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7" descr="ag00315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0"/>
            <a:ext cx="1754188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  <p:sndAc>
      <p:stSnd>
        <p:snd r:embed="rId3" name="stin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MMAG00373_0000[1]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133600"/>
            <a:ext cx="2444750" cy="235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23" name="j0211072.wav">
            <a:hlinkClick r:id="" action="ppaction://media"/>
          </p:cNvPr>
          <p:cNvPicPr>
            <a:picLocks noRot="1" noChangeAspect="1" noChangeArrowheads="1"/>
          </p:cNvPicPr>
          <p:nvPr>
            <p:ph/>
            <a:wavAudioFile r:embed="rId1" name="j0214098.wav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6553200"/>
            <a:ext cx="304800" cy="3048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16" fill="hold"/>
                                        <p:tgtEl>
                                          <p:spTgt spid="1331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3123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£200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3</a:t>
            </a: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What is the name of the largest bone in the body?</a:t>
            </a:r>
          </a:p>
        </p:txBody>
      </p:sp>
      <p:sp>
        <p:nvSpPr>
          <p:cNvPr id="645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Femur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Fibula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Funny bone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Tibia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6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0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53975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What is the name of the largest bone in the body?</a:t>
            </a: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Femur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Fibula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Funny bone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Tibia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MMAG00373_0000[1]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133600"/>
            <a:ext cx="2444750" cy="235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47" name="j0211119.wav">
            <a:hlinkClick r:id="" action="ppaction://media"/>
          </p:cNvPr>
          <p:cNvPicPr>
            <a:picLocks noRot="1" noChangeAspect="1" noChangeArrowheads="1"/>
          </p:cNvPicPr>
          <p:nvPr>
            <p:ph/>
            <a:wavAudioFile r:embed="rId1" name="j0214098.wav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6553200"/>
            <a:ext cx="304800" cy="3048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16" fill="hold"/>
                                        <p:tgtEl>
                                          <p:spTgt spid="13414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4147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£300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4</a:t>
            </a: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Which of these is not in the leg?</a:t>
            </a: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Tibia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Fibia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Humerus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knee-cap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6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Which of these is not in the leg?</a:t>
            </a:r>
          </a:p>
        </p:txBody>
      </p:sp>
      <p:sp>
        <p:nvSpPr>
          <p:cNvPr id="2048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Tibia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Fibia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Humerus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knee-cap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</a:t>
            </a: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MMAG00373_0000[1]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133600"/>
            <a:ext cx="2444750" cy="235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5171" name="j0211150.wav">
            <a:hlinkClick r:id="" action="ppaction://media"/>
          </p:cNvPr>
          <p:cNvPicPr>
            <a:picLocks noRot="1" noChangeAspect="1" noChangeArrowheads="1"/>
          </p:cNvPicPr>
          <p:nvPr>
            <p:ph/>
            <a:wavAudioFile r:embed="rId1" name="j0214098.wav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6553200"/>
            <a:ext cx="304800" cy="3048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16" fill="hold"/>
                                        <p:tgtEl>
                                          <p:spTgt spid="13517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5171"/>
                </p:tgtEl>
              </p:cMediaNode>
            </p:audi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£500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5</a:t>
            </a: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Which part of the body pumps blood around?</a:t>
            </a:r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Lungs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Nose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Veins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Heart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539750" y="573405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53975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Which part of the body pumps blood around?</a:t>
            </a:r>
          </a:p>
        </p:txBody>
      </p:sp>
      <p:sp>
        <p:nvSpPr>
          <p:cNvPr id="2560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Lungs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Nose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Veins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Heart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MMAG00373_0000[1]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133600"/>
            <a:ext cx="2444750" cy="235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6195" name="j0211181.wav">
            <a:hlinkClick r:id="" action="ppaction://media"/>
          </p:cNvPr>
          <p:cNvPicPr>
            <a:picLocks noRot="1" noChangeAspect="1" noChangeArrowheads="1"/>
          </p:cNvPicPr>
          <p:nvPr>
            <p:ph/>
            <a:wavAudioFile r:embed="rId1" name="j0214098.wav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6553200"/>
            <a:ext cx="304800" cy="3048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16" fill="hold"/>
                                        <p:tgtEl>
                                          <p:spTgt spid="13619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6195"/>
                </p:tgtEl>
              </p:cMediaNode>
            </p:audio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6</a:t>
            </a:r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69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Where is the longest bone in your body?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Leg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Back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Arm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Chest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6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>
              <a:alpha val="89803"/>
            </a:schemeClr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Where is the longest bone in your body?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Leg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Back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Arm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Chest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Which one of these is NOT a job of the skeleton</a:t>
            </a: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Support	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Protect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Move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Carry blood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6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MMAG00373_0000[1]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133600"/>
            <a:ext cx="2444750" cy="235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7219" name="j0211197.wav">
            <a:hlinkClick r:id="" action="ppaction://media"/>
          </p:cNvPr>
          <p:cNvPicPr>
            <a:picLocks noRot="1" noChangeAspect="1" noChangeArrowheads="1"/>
          </p:cNvPicPr>
          <p:nvPr>
            <p:ph/>
            <a:wavAudioFile r:embed="rId1" name="j0214098.wav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6553200"/>
            <a:ext cx="304800" cy="3048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16" fill="hold"/>
                                        <p:tgtEl>
                                          <p:spTgt spid="1372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7219"/>
                </p:tgtEl>
              </p:cMediaNode>
            </p:audio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£2,000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277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7</a:t>
            </a: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19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Why do babies have more bones than adults?</a:t>
            </a: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They need more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  </a:t>
            </a:r>
            <a:r>
              <a:rPr lang="en-US" sz="7200" baseline="10000" smtClean="0">
                <a:solidFill>
                  <a:schemeClr val="bg1"/>
                </a:solidFill>
                <a:latin typeface="Arial" pitchFamily="34" charset="0"/>
              </a:rPr>
              <a:t>Skull in three parts</a:t>
            </a:r>
            <a:endParaRPr lang="en-US" sz="7200" smtClean="0"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They are greedy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They have extra toes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6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4" name="AutoShape 4"/>
          <p:cNvSpPr>
            <a:spLocks noChangeArrowheads="1"/>
          </p:cNvSpPr>
          <p:nvPr/>
        </p:nvSpPr>
        <p:spPr bwMode="auto">
          <a:xfrm>
            <a:off x="531813" y="4724400"/>
            <a:ext cx="8154987" cy="838200"/>
          </a:xfrm>
          <a:prstGeom prst="hexagon">
            <a:avLst>
              <a:gd name="adj" fmla="val 30899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Why do babies have more bones than adults?</a:t>
            </a:r>
          </a:p>
        </p:txBody>
      </p:sp>
      <p:sp>
        <p:nvSpPr>
          <p:cNvPr id="358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They need more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  </a:t>
            </a:r>
            <a:r>
              <a:rPr lang="en-US" sz="7200" baseline="10000" smtClean="0">
                <a:solidFill>
                  <a:schemeClr val="bg1"/>
                </a:solidFill>
                <a:latin typeface="Arial" pitchFamily="34" charset="0"/>
              </a:rPr>
              <a:t>Skull in three parts</a:t>
            </a:r>
            <a:endParaRPr lang="en-US" sz="7200" smtClean="0"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They are greedy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They have extra toes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MMAG00373_0000[1]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133600"/>
            <a:ext cx="2444750" cy="235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8243" name="j0211228.wav">
            <a:hlinkClick r:id="" action="ppaction://media"/>
          </p:cNvPr>
          <p:cNvPicPr>
            <a:picLocks noRot="1" noChangeAspect="1" noChangeArrowheads="1"/>
          </p:cNvPicPr>
          <p:nvPr>
            <p:ph/>
            <a:wavAudioFile r:embed="rId1" name="j0214098.wav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6553200"/>
            <a:ext cx="304800" cy="3048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16" fill="hold"/>
                                        <p:tgtEl>
                                          <p:spTgt spid="13824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8243"/>
                </p:tgtEl>
              </p:cMediaNode>
            </p:audio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£4,000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8</a:t>
            </a: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          Which muscle </a:t>
            </a:r>
            <a:br>
              <a:rPr lang="en-US" sz="5400" smtClean="0">
                <a:solidFill>
                  <a:schemeClr val="bg1"/>
                </a:solidFill>
                <a:latin typeface="Arial" pitchFamily="34" charset="0"/>
              </a:rPr>
            </a:b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is this?</a:t>
            </a:r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triceps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calf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bicep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quadriceps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6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9957" name="Picture 22" descr="muscl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836613"/>
            <a:ext cx="81915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58" name="Line 23"/>
          <p:cNvSpPr>
            <a:spLocks noChangeShapeType="1"/>
          </p:cNvSpPr>
          <p:nvPr/>
        </p:nvSpPr>
        <p:spPr bwMode="auto">
          <a:xfrm flipH="1">
            <a:off x="2124075" y="620713"/>
            <a:ext cx="71438" cy="64770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           Which muscle </a:t>
            </a:r>
            <a:br>
              <a:rPr lang="en-US" sz="5400" smtClean="0">
                <a:solidFill>
                  <a:schemeClr val="bg1"/>
                </a:solidFill>
                <a:latin typeface="Arial" pitchFamily="34" charset="0"/>
              </a:rPr>
            </a:b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is this?</a:t>
            </a:r>
          </a:p>
        </p:txBody>
      </p:sp>
      <p:sp>
        <p:nvSpPr>
          <p:cNvPr id="409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triceps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calf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bicep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quadriceps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0979" name="Picture 19" descr="musc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836613"/>
            <a:ext cx="81915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0" name="Line 20"/>
          <p:cNvSpPr>
            <a:spLocks noChangeShapeType="1"/>
          </p:cNvSpPr>
          <p:nvPr/>
        </p:nvSpPr>
        <p:spPr bwMode="auto">
          <a:xfrm>
            <a:off x="2124075" y="692150"/>
            <a:ext cx="0" cy="576263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AutoShape 4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539750" y="573405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53975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Which one of these is NOT a job of the skeleton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Support	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Protect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Move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Carry blood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MMAG00373_0000[1]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133600"/>
            <a:ext cx="2444750" cy="235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9267" name="j0211260.wav">
            <a:hlinkClick r:id="" action="ppaction://media"/>
          </p:cNvPr>
          <p:cNvPicPr>
            <a:picLocks noRot="1" noChangeAspect="1" noChangeArrowheads="1"/>
          </p:cNvPicPr>
          <p:nvPr>
            <p:ph/>
            <a:wavAudioFile r:embed="rId1" name="j0214098.wav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6553200"/>
            <a:ext cx="304800" cy="3048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16" fill="hold"/>
                                        <p:tgtEl>
                                          <p:spTgt spid="13926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9267"/>
                </p:tgtEl>
              </p:cMediaNode>
            </p:audio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£8,000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9</a:t>
            </a:r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5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What happens to your heart when you are exercising?</a:t>
            </a:r>
          </a:p>
        </p:txBody>
      </p:sp>
      <p:sp>
        <p:nvSpPr>
          <p:cNvPr id="358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It gets tired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It beats faster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It gets hot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It slows down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6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8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What happens to your heart when you are exercising?</a:t>
            </a:r>
          </a:p>
        </p:txBody>
      </p:sp>
      <p:sp>
        <p:nvSpPr>
          <p:cNvPr id="4608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It gets tired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It beats faster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It gets hot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It slows down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MMAG00373_0000[1]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133600"/>
            <a:ext cx="2444750" cy="235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0291" name="j0211275.wav">
            <a:hlinkClick r:id="" action="ppaction://media"/>
          </p:cNvPr>
          <p:cNvPicPr>
            <a:picLocks noRot="1" noChangeAspect="1" noChangeArrowheads="1"/>
          </p:cNvPicPr>
          <p:nvPr>
            <p:ph/>
            <a:wavAudioFile r:embed="rId1" name="j0214098.wav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6553200"/>
            <a:ext cx="304800" cy="3048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16" fill="hold"/>
                                        <p:tgtEl>
                                          <p:spTgt spid="14029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0291"/>
                </p:tgtEl>
              </p:cMediaNode>
            </p:audio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£16,000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10</a:t>
            </a:r>
          </a:p>
        </p:txBody>
      </p:sp>
      <p:sp>
        <p:nvSpPr>
          <p:cNvPr id="4915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How do muscles work?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99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hard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quickly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they just do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in pairs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6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4" grpId="0" build="p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How do muscles work?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120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hard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quickly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they just do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in pairs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MMAG00373_0000[1]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133600"/>
            <a:ext cx="2444750" cy="235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077" name="j021947.wav">
            <a:hlinkClick r:id="" action="ppaction://media"/>
          </p:cNvPr>
          <p:cNvPicPr>
            <a:picLocks noRot="1" noChangeAspect="1" noChangeArrowheads="1"/>
          </p:cNvPicPr>
          <p:nvPr>
            <p:ph/>
            <a:wavAudioFile r:embed="rId1" name="j0214098.wav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6553200"/>
            <a:ext cx="304800" cy="3048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16" fill="hold"/>
                                        <p:tgtEl>
                                          <p:spTgt spid="13107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1077"/>
                </p:tgtEl>
              </p:cMediaNode>
            </p:audio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MMAG00373_0000[1]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133600"/>
            <a:ext cx="2444750" cy="235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1315" name="j0211306.wav">
            <a:hlinkClick r:id="" action="ppaction://media"/>
          </p:cNvPr>
          <p:cNvPicPr>
            <a:picLocks noRot="1" noChangeAspect="1" noChangeArrowheads="1"/>
          </p:cNvPicPr>
          <p:nvPr>
            <p:ph/>
            <a:wavAudioFile r:embed="rId1" name="j0214098.wav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6553200"/>
            <a:ext cx="304800" cy="3048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16" fill="hold"/>
                                        <p:tgtEl>
                                          <p:spTgt spid="1413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1315"/>
                </p:tgtEl>
              </p:cMediaNode>
            </p:audio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£32,000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325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11</a:t>
            </a:r>
          </a:p>
        </p:txBody>
      </p:sp>
      <p:sp>
        <p:nvSpPr>
          <p:cNvPr id="5427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29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Which of these animals is not a vertebrate?</a:t>
            </a: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snake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snail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whale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cat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530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6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0" grpId="0" build="p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4" name="AutoShape 4"/>
          <p:cNvSpPr>
            <a:spLocks noChangeArrowheads="1"/>
          </p:cNvSpPr>
          <p:nvPr/>
        </p:nvSpPr>
        <p:spPr bwMode="auto">
          <a:xfrm>
            <a:off x="53975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Which of these animals is not a vertebrate?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snake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snail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whale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cat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 descr="MMAG00373_0000[1]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133600"/>
            <a:ext cx="2444750" cy="235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2339" name="j0211322.wav">
            <a:hlinkClick r:id="" action="ppaction://media"/>
          </p:cNvPr>
          <p:cNvPicPr>
            <a:picLocks noRot="1" noChangeAspect="1" noChangeArrowheads="1"/>
          </p:cNvPicPr>
          <p:nvPr>
            <p:ph/>
            <a:wavAudioFile r:embed="rId1" name="j0214098.wav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6553200"/>
            <a:ext cx="304800" cy="3048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16" fill="hold"/>
                                        <p:tgtEl>
                                          <p:spTgt spid="14233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2339"/>
                </p:tgtEl>
              </p:cMediaNode>
            </p:audio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£64,000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837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12</a:t>
            </a:r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1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2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2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2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Which of these creatures has a liquid skeleton?</a:t>
            </a:r>
          </a:p>
        </p:txBody>
      </p:sp>
      <p:sp>
        <p:nvSpPr>
          <p:cNvPr id="4813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lobster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worm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horse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spider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6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 build="p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5" name="AutoShape 5"/>
          <p:cNvSpPr>
            <a:spLocks noChangeArrowheads="1"/>
          </p:cNvSpPr>
          <p:nvPr/>
        </p:nvSpPr>
        <p:spPr bwMode="auto">
          <a:xfrm>
            <a:off x="611188" y="26035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Which of these creatures has a liquid skeleton?</a:t>
            </a:r>
          </a:p>
        </p:txBody>
      </p:sp>
      <p:sp>
        <p:nvSpPr>
          <p:cNvPr id="614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lobster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worm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horse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spider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44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 descr="MMAG00373_0000[1]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133600"/>
            <a:ext cx="2444750" cy="235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63" name="j0211353.wav">
            <a:hlinkClick r:id="" action="ppaction://media"/>
          </p:cNvPr>
          <p:cNvPicPr>
            <a:picLocks noRot="1" noChangeAspect="1" noChangeArrowheads="1"/>
          </p:cNvPicPr>
          <p:nvPr>
            <p:ph/>
            <a:wavAudioFile r:embed="rId1" name="j0214098.wav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6553200"/>
            <a:ext cx="304800" cy="3048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16" fill="hold"/>
                                        <p:tgtEl>
                                          <p:spTgt spid="14336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3363"/>
                </p:tgtEl>
              </p:cMediaNode>
            </p:audio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£125,000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13</a:t>
            </a:r>
          </a:p>
        </p:txBody>
      </p:sp>
      <p:sp>
        <p:nvSpPr>
          <p:cNvPr id="6451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3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4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4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4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Which one of these things do ALL living things do?</a:t>
            </a:r>
          </a:p>
        </p:txBody>
      </p:sp>
      <p:sp>
        <p:nvSpPr>
          <p:cNvPr id="5223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move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jump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swim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play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6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2" grpId="0" build="p" autoUpdateAnimBg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6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Which one of these things do ALL living things do?</a:t>
            </a:r>
          </a:p>
        </p:txBody>
      </p:sp>
      <p:sp>
        <p:nvSpPr>
          <p:cNvPr id="665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move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jump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swim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play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656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 descr="MMAG00373_0000[1]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133600"/>
            <a:ext cx="2444750" cy="235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4387" name="j0211369.wav">
            <a:hlinkClick r:id="" action="ppaction://media"/>
          </p:cNvPr>
          <p:cNvPicPr>
            <a:picLocks noRot="1" noChangeAspect="1" noChangeArrowheads="1"/>
          </p:cNvPicPr>
          <p:nvPr>
            <p:ph/>
            <a:wavAudioFile r:embed="rId1" name="j0214098.wav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6553200"/>
            <a:ext cx="304800" cy="3048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16" fill="hold"/>
                                        <p:tgtEl>
                                          <p:spTgt spid="14438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4387"/>
                </p:tgtEl>
              </p:cMediaNode>
            </p:audio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£250,000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861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14</a:t>
            </a:r>
          </a:p>
        </p:txBody>
      </p:sp>
      <p:sp>
        <p:nvSpPr>
          <p:cNvPr id="696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5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What enables us to bend?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rubber bones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Muscles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our brain messages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joints like the elbow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7066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6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8" grpId="0" build="p" autoUpdateAnimBg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What enables us to bend?</a:t>
            </a:r>
          </a:p>
        </p:txBody>
      </p:sp>
      <p:sp>
        <p:nvSpPr>
          <p:cNvPr id="7168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rubber bones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Muscles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our brain messages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joints like the elbow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716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2</a:t>
            </a: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 descr="MMAG00373_0000[1]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133600"/>
            <a:ext cx="2444750" cy="235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5411" name="j0211385.wav">
            <a:hlinkClick r:id="" action="ppaction://media"/>
          </p:cNvPr>
          <p:cNvPicPr>
            <a:picLocks noRot="1" noChangeAspect="1" noChangeArrowheads="1"/>
          </p:cNvPicPr>
          <p:nvPr>
            <p:ph/>
            <a:wavAudioFile r:embed="rId1" name="j0214098.wav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6553200"/>
            <a:ext cx="304800" cy="3048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16" fill="hold"/>
                                        <p:tgtEl>
                                          <p:spTgt spid="1454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5411"/>
                </p:tgtEl>
              </p:cMediaNode>
            </p:audio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£500,000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737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15</a:t>
            </a:r>
          </a:p>
        </p:txBody>
      </p:sp>
      <p:sp>
        <p:nvSpPr>
          <p:cNvPr id="7475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5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8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Where are the smallest bones in the body?</a:t>
            </a:r>
          </a:p>
        </p:txBody>
      </p:sp>
      <p:sp>
        <p:nvSpPr>
          <p:cNvPr id="604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knee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skull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inner ear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little toe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757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9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96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4" grpId="0" build="p" autoUpdateAnimBg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0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0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0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0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Where are the smallest bones in the body?</a:t>
            </a:r>
          </a:p>
        </p:txBody>
      </p:sp>
      <p:sp>
        <p:nvSpPr>
          <p:cNvPr id="7680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knee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skull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inner ear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little toe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7680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1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1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1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1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1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1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1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1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1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2" descr="MMAG00373_0000[1]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133600"/>
            <a:ext cx="2444750" cy="235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6435" name="j0211416.wav">
            <a:hlinkClick r:id="" action="ppaction://media"/>
          </p:cNvPr>
          <p:cNvPicPr>
            <a:picLocks noRot="1" noChangeAspect="1" noChangeArrowheads="1"/>
          </p:cNvPicPr>
          <p:nvPr>
            <p:ph/>
            <a:wavAudioFile r:embed="rId1" name="j0214098.wav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6553200"/>
            <a:ext cx="304800" cy="3048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16" fill="hold"/>
                                        <p:tgtEl>
                                          <p:spTgt spid="14643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6435"/>
                </p:tgtEl>
              </p:cMediaNode>
            </p:audio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£1,000,000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7885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4" descr="MMj02852460000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549275"/>
            <a:ext cx="3551237" cy="399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7461" name="WordArt 5"/>
          <p:cNvSpPr>
            <a:spLocks noChangeArrowheads="1" noChangeShapeType="1" noTextEdit="1"/>
          </p:cNvSpPr>
          <p:nvPr/>
        </p:nvSpPr>
        <p:spPr bwMode="auto">
          <a:xfrm>
            <a:off x="1547813" y="5013325"/>
            <a:ext cx="6524625" cy="9334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6000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CONGRATULATIONS!!!!</a:t>
            </a:r>
          </a:p>
        </p:txBody>
      </p:sp>
      <p:pic>
        <p:nvPicPr>
          <p:cNvPr id="147463" name="Who Wants to Be a Millionaire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003" fill="hold"/>
                                        <p:tgtEl>
                                          <p:spTgt spid="14746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7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7463"/>
                </p:tgtEl>
              </p:cMediaNode>
            </p:audio>
          </p:childTnLst>
        </p:cTn>
      </p:par>
    </p:tnLst>
    <p:bldLst>
      <p:bldP spid="14746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How many bones are there in an adult’s body?</a:t>
            </a: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200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211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206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216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How many bones are there in an adult’s body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200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211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206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216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rgbClr val="0066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rgbClr val="0066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685</Words>
  <Application>Microsoft Office PowerPoint</Application>
  <PresentationFormat>On-screen Show (4:3)</PresentationFormat>
  <Paragraphs>245</Paragraphs>
  <Slides>77</Slides>
  <Notes>61</Notes>
  <HiddenSlides>0</HiddenSlides>
  <MMClips>16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77</vt:i4>
      </vt:variant>
    </vt:vector>
  </HeadingPairs>
  <TitlesOfParts>
    <vt:vector size="83" baseType="lpstr">
      <vt:lpstr>Times New Roman</vt:lpstr>
      <vt:lpstr>Arial</vt:lpstr>
      <vt:lpstr>Ravie</vt:lpstr>
      <vt:lpstr>Old English Text MT</vt:lpstr>
      <vt:lpstr>Lucida Console</vt:lpstr>
      <vt:lpstr>Default Design</vt:lpstr>
      <vt:lpstr>Who Wants To Be A Millionaire?  </vt:lpstr>
      <vt:lpstr>Question 1</vt:lpstr>
      <vt:lpstr>Which one of these is NOT a job of the skeleton</vt:lpstr>
      <vt:lpstr>Which one of these is NOT a job of the skeleton</vt:lpstr>
      <vt:lpstr>PowerPoint Presentation</vt:lpstr>
      <vt:lpstr>£100</vt:lpstr>
      <vt:lpstr>Question 2</vt:lpstr>
      <vt:lpstr>How many bones are there in an adult’s body?</vt:lpstr>
      <vt:lpstr>How many bones are there in an adult’s body</vt:lpstr>
      <vt:lpstr>PowerPoint Presentation</vt:lpstr>
      <vt:lpstr>£200</vt:lpstr>
      <vt:lpstr>Question 3</vt:lpstr>
      <vt:lpstr>What is the name of the largest bone in the body?</vt:lpstr>
      <vt:lpstr>What is the name of the largest bone in the body?</vt:lpstr>
      <vt:lpstr>PowerPoint Presentation</vt:lpstr>
      <vt:lpstr>£300</vt:lpstr>
      <vt:lpstr>Question 4</vt:lpstr>
      <vt:lpstr>Which of these is not in the leg?</vt:lpstr>
      <vt:lpstr>Which of these is not in the leg?</vt:lpstr>
      <vt:lpstr>PowerPoint Presentation</vt:lpstr>
      <vt:lpstr>£500</vt:lpstr>
      <vt:lpstr>Question 5</vt:lpstr>
      <vt:lpstr>Which part of the body pumps blood around?</vt:lpstr>
      <vt:lpstr>Which part of the body pumps blood around?</vt:lpstr>
      <vt:lpstr>PowerPoint Presentation</vt:lpstr>
      <vt:lpstr>£1,000</vt:lpstr>
      <vt:lpstr>Question 6</vt:lpstr>
      <vt:lpstr>Where is the longest bone in your body?</vt:lpstr>
      <vt:lpstr>Where is the longest bone in your body?</vt:lpstr>
      <vt:lpstr>PowerPoint Presentation</vt:lpstr>
      <vt:lpstr>£2,000</vt:lpstr>
      <vt:lpstr>Question 7</vt:lpstr>
      <vt:lpstr>Why do babies have more bones than adults?</vt:lpstr>
      <vt:lpstr>Why do babies have more bones than adults?</vt:lpstr>
      <vt:lpstr>PowerPoint Presentation</vt:lpstr>
      <vt:lpstr>£4,000</vt:lpstr>
      <vt:lpstr>Question 8</vt:lpstr>
      <vt:lpstr>          Which muscle  is this?</vt:lpstr>
      <vt:lpstr>           Which muscle  is this?</vt:lpstr>
      <vt:lpstr>PowerPoint Presentation</vt:lpstr>
      <vt:lpstr>£8,000</vt:lpstr>
      <vt:lpstr>Question 9</vt:lpstr>
      <vt:lpstr>What happens to your heart when you are exercising?</vt:lpstr>
      <vt:lpstr>What happens to your heart when you are exercising?</vt:lpstr>
      <vt:lpstr>PowerPoint Presentation</vt:lpstr>
      <vt:lpstr>£16,000</vt:lpstr>
      <vt:lpstr>Question 10</vt:lpstr>
      <vt:lpstr>How do muscles work?</vt:lpstr>
      <vt:lpstr>How do muscles work?</vt:lpstr>
      <vt:lpstr>PowerPoint Presentation</vt:lpstr>
      <vt:lpstr>£32,000</vt:lpstr>
      <vt:lpstr>Question 11</vt:lpstr>
      <vt:lpstr>Which of these animals is not a vertebrate?</vt:lpstr>
      <vt:lpstr>Which of these animals is not a vertebrate?</vt:lpstr>
      <vt:lpstr>PowerPoint Presentation</vt:lpstr>
      <vt:lpstr>£64,000</vt:lpstr>
      <vt:lpstr>Question 12</vt:lpstr>
      <vt:lpstr>Which of these creatures has a liquid skeleton?</vt:lpstr>
      <vt:lpstr>Which of these creatures has a liquid skeleton?</vt:lpstr>
      <vt:lpstr>PowerPoint Presentation</vt:lpstr>
      <vt:lpstr>£125,000</vt:lpstr>
      <vt:lpstr>Question 13</vt:lpstr>
      <vt:lpstr>Which one of these things do ALL living things do?</vt:lpstr>
      <vt:lpstr>Which one of these things do ALL living things do?</vt:lpstr>
      <vt:lpstr>PowerPoint Presentation</vt:lpstr>
      <vt:lpstr>£250,000</vt:lpstr>
      <vt:lpstr>Question 14</vt:lpstr>
      <vt:lpstr>What enables us to bend?</vt:lpstr>
      <vt:lpstr>What enables us to bend?</vt:lpstr>
      <vt:lpstr>PowerPoint Presentation</vt:lpstr>
      <vt:lpstr>£500,000</vt:lpstr>
      <vt:lpstr>Question 15</vt:lpstr>
      <vt:lpstr>Where are the smallest bones in the body?</vt:lpstr>
      <vt:lpstr>Where are the smallest bones in the body?</vt:lpstr>
      <vt:lpstr>PowerPoint Presentation</vt:lpstr>
      <vt:lpstr>£1,000,000</vt:lpstr>
      <vt:lpstr>PowerPoint Presentation</vt:lpstr>
    </vt:vector>
  </TitlesOfParts>
  <Company>NETLinc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Wants To Be A Millionaire?</dc:title>
  <dc:creator>STNG11</dc:creator>
  <cp:lastModifiedBy>Teacher E-Solutions</cp:lastModifiedBy>
  <cp:revision>9</cp:revision>
  <dcterms:created xsi:type="dcterms:W3CDTF">2003-05-20T13:35:24Z</dcterms:created>
  <dcterms:modified xsi:type="dcterms:W3CDTF">2019-01-18T17:20:10Z</dcterms:modified>
</cp:coreProperties>
</file>