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56" r:id="rId2"/>
    <p:sldId id="259" r:id="rId3"/>
    <p:sldId id="269" r:id="rId4"/>
    <p:sldId id="257" r:id="rId5"/>
    <p:sldId id="258" r:id="rId6"/>
    <p:sldId id="260" r:id="rId7"/>
    <p:sldId id="270" r:id="rId8"/>
    <p:sldId id="271" r:id="rId9"/>
    <p:sldId id="273" r:id="rId10"/>
    <p:sldId id="261" r:id="rId11"/>
    <p:sldId id="262" r:id="rId12"/>
    <p:sldId id="263" r:id="rId13"/>
    <p:sldId id="272"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Comic Sans MS" pitchFamily="66" charset="0"/>
        <a:ea typeface="+mn-ea"/>
        <a:cs typeface="+mn-cs"/>
      </a:defRPr>
    </a:lvl1pPr>
    <a:lvl2pPr marL="457200" algn="l" rtl="0" fontAlgn="base">
      <a:spcBef>
        <a:spcPct val="0"/>
      </a:spcBef>
      <a:spcAft>
        <a:spcPct val="0"/>
      </a:spcAft>
      <a:defRPr kern="1200">
        <a:solidFill>
          <a:schemeClr val="tx1"/>
        </a:solidFill>
        <a:latin typeface="Comic Sans MS" pitchFamily="66" charset="0"/>
        <a:ea typeface="+mn-ea"/>
        <a:cs typeface="+mn-cs"/>
      </a:defRPr>
    </a:lvl2pPr>
    <a:lvl3pPr marL="914400" algn="l" rtl="0" fontAlgn="base">
      <a:spcBef>
        <a:spcPct val="0"/>
      </a:spcBef>
      <a:spcAft>
        <a:spcPct val="0"/>
      </a:spcAft>
      <a:defRPr kern="1200">
        <a:solidFill>
          <a:schemeClr val="tx1"/>
        </a:solidFill>
        <a:latin typeface="Comic Sans MS" pitchFamily="66" charset="0"/>
        <a:ea typeface="+mn-ea"/>
        <a:cs typeface="+mn-cs"/>
      </a:defRPr>
    </a:lvl3pPr>
    <a:lvl4pPr marL="1371600" algn="l" rtl="0" fontAlgn="base">
      <a:spcBef>
        <a:spcPct val="0"/>
      </a:spcBef>
      <a:spcAft>
        <a:spcPct val="0"/>
      </a:spcAft>
      <a:defRPr kern="1200">
        <a:solidFill>
          <a:schemeClr val="tx1"/>
        </a:solidFill>
        <a:latin typeface="Comic Sans MS" pitchFamily="66" charset="0"/>
        <a:ea typeface="+mn-ea"/>
        <a:cs typeface="+mn-cs"/>
      </a:defRPr>
    </a:lvl4pPr>
    <a:lvl5pPr marL="1828800" algn="l" rtl="0" fontAlgn="base">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42" d="100"/>
          <a:sy n="42" d="100"/>
        </p:scale>
        <p:origin x="-6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610" name="Group 10"/>
          <p:cNvGrpSpPr>
            <a:grpSpLocks/>
          </p:cNvGrpSpPr>
          <p:nvPr/>
        </p:nvGrpSpPr>
        <p:grpSpPr bwMode="auto">
          <a:xfrm>
            <a:off x="381000" y="457200"/>
            <a:ext cx="8397875" cy="5562600"/>
            <a:chOff x="240" y="288"/>
            <a:chExt cx="5290" cy="3504"/>
          </a:xfrm>
        </p:grpSpPr>
        <p:sp>
          <p:nvSpPr>
            <p:cNvPr id="25602" name="Rectangle 2"/>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25608" name="Rectangle 8"/>
            <p:cNvSpPr>
              <a:spLocks noChangeArrowheads="1"/>
            </p:cNvSpPr>
            <p:nvPr/>
          </p:nvSpPr>
          <p:spPr bwMode="auto">
            <a:xfrm>
              <a:off x="285" y="336"/>
              <a:ext cx="5184" cy="3408"/>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25609" name="Line 9"/>
            <p:cNvSpPr>
              <a:spLocks noChangeShapeType="1"/>
            </p:cNvSpPr>
            <p:nvPr/>
          </p:nvSpPr>
          <p:spPr bwMode="auto">
            <a:xfrm>
              <a:off x="576" y="2256"/>
              <a:ext cx="4608" cy="0"/>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5603" name="Rectangle 3"/>
          <p:cNvSpPr>
            <a:spLocks noGrp="1" noChangeArrowheads="1"/>
          </p:cNvSpPr>
          <p:nvPr>
            <p:ph type="ctrTitle"/>
          </p:nvPr>
        </p:nvSpPr>
        <p:spPr>
          <a:xfrm>
            <a:off x="1219200" y="838200"/>
            <a:ext cx="6781800" cy="2559050"/>
          </a:xfrm>
        </p:spPr>
        <p:txBody>
          <a:bodyPr anchorCtr="1"/>
          <a:lstStyle>
            <a:lvl1pPr algn="ctr">
              <a:defRPr sz="6200"/>
            </a:lvl1pPr>
          </a:lstStyle>
          <a:p>
            <a:pPr lvl="0"/>
            <a:r>
              <a:rPr lang="en-GB" noProof="0" smtClean="0"/>
              <a:t>Click to edit Master title style</a:t>
            </a:r>
          </a:p>
        </p:txBody>
      </p:sp>
      <p:sp>
        <p:nvSpPr>
          <p:cNvPr id="25604" name="Rectangle 4"/>
          <p:cNvSpPr>
            <a:spLocks noGrp="1" noChangeArrowheads="1"/>
          </p:cNvSpPr>
          <p:nvPr>
            <p:ph type="subTitle" idx="1"/>
          </p:nvPr>
        </p:nvSpPr>
        <p:spPr>
          <a:xfrm>
            <a:off x="1371600" y="3733800"/>
            <a:ext cx="6400800" cy="1873250"/>
          </a:xfrm>
        </p:spPr>
        <p:txBody>
          <a:bodyPr/>
          <a:lstStyle>
            <a:lvl1pPr marL="0" indent="0" algn="ctr">
              <a:buFont typeface="Wingdings" pitchFamily="2" charset="2"/>
              <a:buNone/>
              <a:defRPr sz="3000"/>
            </a:lvl1pPr>
          </a:lstStyle>
          <a:p>
            <a:pPr lvl="0"/>
            <a:r>
              <a:rPr lang="en-GB" noProof="0" smtClean="0"/>
              <a:t>Click to edit Master subtitle style</a:t>
            </a:r>
          </a:p>
        </p:txBody>
      </p:sp>
      <p:sp>
        <p:nvSpPr>
          <p:cNvPr id="25605" name="Rectangle 5"/>
          <p:cNvSpPr>
            <a:spLocks noGrp="1" noChangeArrowheads="1"/>
          </p:cNvSpPr>
          <p:nvPr>
            <p:ph type="dt" sz="half" idx="2"/>
          </p:nvPr>
        </p:nvSpPr>
        <p:spPr>
          <a:xfrm>
            <a:off x="536575" y="6248400"/>
            <a:ext cx="2054225" cy="457200"/>
          </a:xfrm>
        </p:spPr>
        <p:txBody>
          <a:bodyPr/>
          <a:lstStyle>
            <a:lvl1pPr>
              <a:defRPr/>
            </a:lvl1pPr>
          </a:lstStyle>
          <a:p>
            <a:endParaRPr lang="en-GB"/>
          </a:p>
        </p:txBody>
      </p:sp>
      <p:sp>
        <p:nvSpPr>
          <p:cNvPr id="25606" name="Rectangle 6"/>
          <p:cNvSpPr>
            <a:spLocks noGrp="1" noChangeArrowheads="1"/>
          </p:cNvSpPr>
          <p:nvPr>
            <p:ph type="ftr" sz="quarter" idx="3"/>
          </p:nvPr>
        </p:nvSpPr>
        <p:spPr>
          <a:xfrm>
            <a:off x="3251200" y="6248400"/>
            <a:ext cx="2887663" cy="457200"/>
          </a:xfrm>
        </p:spPr>
        <p:txBody>
          <a:bodyPr/>
          <a:lstStyle>
            <a:lvl1pPr>
              <a:defRPr/>
            </a:lvl1pPr>
          </a:lstStyle>
          <a:p>
            <a:endParaRPr lang="en-GB"/>
          </a:p>
        </p:txBody>
      </p:sp>
      <p:sp>
        <p:nvSpPr>
          <p:cNvPr id="25607" name="Rectangle 7"/>
          <p:cNvSpPr>
            <a:spLocks noGrp="1" noChangeArrowheads="1"/>
          </p:cNvSpPr>
          <p:nvPr>
            <p:ph type="sldNum" sz="quarter" idx="4"/>
          </p:nvPr>
        </p:nvSpPr>
        <p:spPr>
          <a:xfrm>
            <a:off x="6788150" y="6257925"/>
            <a:ext cx="1905000" cy="457200"/>
          </a:xfrm>
        </p:spPr>
        <p:txBody>
          <a:bodyPr/>
          <a:lstStyle>
            <a:lvl1pPr>
              <a:defRPr/>
            </a:lvl1pPr>
          </a:lstStyle>
          <a:p>
            <a:fld id="{51C0EAD7-290B-4F27-BFD1-61CFDDAA599F}"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878B2D-DE97-4882-947A-4F15A1E8875E}" type="slidenum">
              <a:rPr lang="en-GB"/>
              <a:pPr/>
              <a:t>‹#›</a:t>
            </a:fld>
            <a:endParaRPr lang="en-GB"/>
          </a:p>
        </p:txBody>
      </p:sp>
    </p:spTree>
    <p:extLst>
      <p:ext uri="{BB962C8B-B14F-4D97-AF65-F5344CB8AC3E}">
        <p14:creationId xmlns:p14="http://schemas.microsoft.com/office/powerpoint/2010/main" val="4070405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73075"/>
            <a:ext cx="2038350" cy="5394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73075"/>
            <a:ext cx="5962650" cy="5394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B043BC2-1ABF-4B11-8682-0688B1F67C1D}" type="slidenum">
              <a:rPr lang="en-GB"/>
              <a:pPr/>
              <a:t>‹#›</a:t>
            </a:fld>
            <a:endParaRPr lang="en-GB"/>
          </a:p>
        </p:txBody>
      </p:sp>
    </p:spTree>
    <p:extLst>
      <p:ext uri="{BB962C8B-B14F-4D97-AF65-F5344CB8AC3E}">
        <p14:creationId xmlns:p14="http://schemas.microsoft.com/office/powerpoint/2010/main" val="2813088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078ABA86-7D9C-435D-A25B-66C8C21DD7FE}" type="slidenum">
              <a:rPr lang="en-GB"/>
              <a:pPr/>
              <a:t>‹#›</a:t>
            </a:fld>
            <a:endParaRPr lang="en-GB"/>
          </a:p>
        </p:txBody>
      </p:sp>
    </p:spTree>
    <p:extLst>
      <p:ext uri="{BB962C8B-B14F-4D97-AF65-F5344CB8AC3E}">
        <p14:creationId xmlns:p14="http://schemas.microsoft.com/office/powerpoint/2010/main" val="3337913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871CEB1-EB8C-4781-94C8-F831238ED102}" type="slidenum">
              <a:rPr lang="en-GB"/>
              <a:pPr/>
              <a:t>‹#›</a:t>
            </a:fld>
            <a:endParaRPr lang="en-GB"/>
          </a:p>
        </p:txBody>
      </p:sp>
    </p:spTree>
    <p:extLst>
      <p:ext uri="{BB962C8B-B14F-4D97-AF65-F5344CB8AC3E}">
        <p14:creationId xmlns:p14="http://schemas.microsoft.com/office/powerpoint/2010/main" val="381311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828800"/>
            <a:ext cx="40005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1852950-BE45-46D2-9FDE-32B51AD089D2}" type="slidenum">
              <a:rPr lang="en-GB"/>
              <a:pPr/>
              <a:t>‹#›</a:t>
            </a:fld>
            <a:endParaRPr lang="en-GB"/>
          </a:p>
        </p:txBody>
      </p:sp>
    </p:spTree>
    <p:extLst>
      <p:ext uri="{BB962C8B-B14F-4D97-AF65-F5344CB8AC3E}">
        <p14:creationId xmlns:p14="http://schemas.microsoft.com/office/powerpoint/2010/main" val="590391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7854BFC9-8247-4CF4-8001-021EC064B457}" type="slidenum">
              <a:rPr lang="en-GB"/>
              <a:pPr/>
              <a:t>‹#›</a:t>
            </a:fld>
            <a:endParaRPr lang="en-GB"/>
          </a:p>
        </p:txBody>
      </p:sp>
    </p:spTree>
    <p:extLst>
      <p:ext uri="{BB962C8B-B14F-4D97-AF65-F5344CB8AC3E}">
        <p14:creationId xmlns:p14="http://schemas.microsoft.com/office/powerpoint/2010/main" val="3209831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507FD7BE-75E8-4FD8-8E3A-0F1AFD3BB942}" type="slidenum">
              <a:rPr lang="en-GB"/>
              <a:pPr/>
              <a:t>‹#›</a:t>
            </a:fld>
            <a:endParaRPr lang="en-GB"/>
          </a:p>
        </p:txBody>
      </p:sp>
    </p:spTree>
    <p:extLst>
      <p:ext uri="{BB962C8B-B14F-4D97-AF65-F5344CB8AC3E}">
        <p14:creationId xmlns:p14="http://schemas.microsoft.com/office/powerpoint/2010/main" val="3981119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36F82C1D-CC95-4869-9C42-B1A078DD5560}" type="slidenum">
              <a:rPr lang="en-GB"/>
              <a:pPr/>
              <a:t>‹#›</a:t>
            </a:fld>
            <a:endParaRPr lang="en-GB"/>
          </a:p>
        </p:txBody>
      </p:sp>
    </p:spTree>
    <p:extLst>
      <p:ext uri="{BB962C8B-B14F-4D97-AF65-F5344CB8AC3E}">
        <p14:creationId xmlns:p14="http://schemas.microsoft.com/office/powerpoint/2010/main" val="2268997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158444DA-06D0-441E-92E2-FBA9FC96D655}" type="slidenum">
              <a:rPr lang="en-GB"/>
              <a:pPr/>
              <a:t>‹#›</a:t>
            </a:fld>
            <a:endParaRPr lang="en-GB"/>
          </a:p>
        </p:txBody>
      </p:sp>
    </p:spTree>
    <p:extLst>
      <p:ext uri="{BB962C8B-B14F-4D97-AF65-F5344CB8AC3E}">
        <p14:creationId xmlns:p14="http://schemas.microsoft.com/office/powerpoint/2010/main" val="1717039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172A665F-9550-4E0C-A1D2-478043CDAA53}" type="slidenum">
              <a:rPr lang="en-GB"/>
              <a:pPr/>
              <a:t>‹#›</a:t>
            </a:fld>
            <a:endParaRPr lang="en-GB"/>
          </a:p>
        </p:txBody>
      </p:sp>
    </p:spTree>
    <p:extLst>
      <p:ext uri="{BB962C8B-B14F-4D97-AF65-F5344CB8AC3E}">
        <p14:creationId xmlns:p14="http://schemas.microsoft.com/office/powerpoint/2010/main" val="448954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604" name="Group 28"/>
          <p:cNvGrpSpPr>
            <a:grpSpLocks/>
          </p:cNvGrpSpPr>
          <p:nvPr/>
        </p:nvGrpSpPr>
        <p:grpSpPr bwMode="auto">
          <a:xfrm>
            <a:off x="228600" y="228600"/>
            <a:ext cx="8686800" cy="5943600"/>
            <a:chOff x="144" y="144"/>
            <a:chExt cx="5472" cy="3744"/>
          </a:xfrm>
        </p:grpSpPr>
        <p:sp>
          <p:nvSpPr>
            <p:cNvPr id="24578" name="Rectangle 2"/>
            <p:cNvSpPr>
              <a:spLocks noChangeArrowheads="1"/>
            </p:cNvSpPr>
            <p:nvPr/>
          </p:nvSpPr>
          <p:spPr bwMode="auto">
            <a:xfrm>
              <a:off x="144" y="144"/>
              <a:ext cx="5472" cy="3744"/>
            </a:xfrm>
            <a:prstGeom prst="rect">
              <a:avLst/>
            </a:prstGeom>
            <a:solidFill>
              <a:schemeClr val="bg1"/>
            </a:solidFill>
            <a:ln w="4445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24579" name="Rectangle 3"/>
            <p:cNvSpPr>
              <a:spLocks noChangeArrowheads="1"/>
            </p:cNvSpPr>
            <p:nvPr/>
          </p:nvSpPr>
          <p:spPr bwMode="blackWhite">
            <a:xfrm>
              <a:off x="193" y="193"/>
              <a:ext cx="5373" cy="3635"/>
            </a:xfrm>
            <a:prstGeom prst="rect">
              <a:avLst/>
            </a:prstGeom>
            <a:solidFill>
              <a:schemeClr val="bg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24585" name="Line 9"/>
            <p:cNvSpPr>
              <a:spLocks noChangeShapeType="1"/>
            </p:cNvSpPr>
            <p:nvPr/>
          </p:nvSpPr>
          <p:spPr bwMode="auto">
            <a:xfrm>
              <a:off x="336" y="1092"/>
              <a:ext cx="5136" cy="0"/>
            </a:xfrm>
            <a:prstGeom prst="line">
              <a:avLst/>
            </a:prstGeom>
            <a:noFill/>
            <a:ln w="127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4580" name="Rectangle 4"/>
          <p:cNvSpPr>
            <a:spLocks noGrp="1" noChangeArrowheads="1"/>
          </p:cNvSpPr>
          <p:nvPr>
            <p:ph type="title"/>
          </p:nvPr>
        </p:nvSpPr>
        <p:spPr bwMode="auto">
          <a:xfrm>
            <a:off x="533400" y="473075"/>
            <a:ext cx="8153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24581" name="Rectangle 5"/>
          <p:cNvSpPr>
            <a:spLocks noGrp="1" noChangeArrowheads="1"/>
          </p:cNvSpPr>
          <p:nvPr>
            <p:ph type="body" idx="1"/>
          </p:nvPr>
        </p:nvSpPr>
        <p:spPr bwMode="auto">
          <a:xfrm>
            <a:off x="533400" y="1828800"/>
            <a:ext cx="81534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4582" name="Rectangle 6"/>
          <p:cNvSpPr>
            <a:spLocks noGrp="1" noChangeArrowheads="1"/>
          </p:cNvSpPr>
          <p:nvPr>
            <p:ph type="dt" sz="half" idx="2"/>
          </p:nvPr>
        </p:nvSpPr>
        <p:spPr bwMode="auto">
          <a:xfrm>
            <a:off x="533400" y="62484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00">
                <a:latin typeface="+mn-lt"/>
              </a:defRPr>
            </a:lvl1pPr>
          </a:lstStyle>
          <a:p>
            <a:endParaRPr lang="en-GB"/>
          </a:p>
        </p:txBody>
      </p:sp>
      <p:sp>
        <p:nvSpPr>
          <p:cNvPr id="24583" name="Rectangle 7"/>
          <p:cNvSpPr>
            <a:spLocks noGrp="1" noChangeArrowheads="1"/>
          </p:cNvSpPr>
          <p:nvPr>
            <p:ph type="ftr" sz="quarter" idx="3"/>
          </p:nvPr>
        </p:nvSpPr>
        <p:spPr bwMode="auto">
          <a:xfrm>
            <a:off x="32385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000">
                <a:latin typeface="+mn-lt"/>
              </a:defRPr>
            </a:lvl1pPr>
          </a:lstStyle>
          <a:p>
            <a:endParaRPr lang="en-GB"/>
          </a:p>
        </p:txBody>
      </p:sp>
      <p:sp>
        <p:nvSpPr>
          <p:cNvPr id="24584" name="Rectangle 8"/>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00">
                <a:latin typeface="+mn-lt"/>
              </a:defRPr>
            </a:lvl1pPr>
          </a:lstStyle>
          <a:p>
            <a:fld id="{BFE119A5-0069-44AF-838F-95087FDF5C8A}" type="slidenum">
              <a:rPr lang="en-GB"/>
              <a:pPr/>
              <a:t>‹#›</a:t>
            </a:fld>
            <a:endParaRPr lang="en-GB"/>
          </a:p>
        </p:txBody>
      </p:sp>
    </p:spTree>
  </p:cSld>
  <p:clrMap bg1="dk2" tx1="lt1" bg2="dk1"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fontAlgn="base">
        <a:lnSpc>
          <a:spcPct val="80000"/>
        </a:lnSpc>
        <a:spcBef>
          <a:spcPct val="0"/>
        </a:spcBef>
        <a:spcAft>
          <a:spcPct val="0"/>
        </a:spcAft>
        <a:defRPr sz="4400">
          <a:solidFill>
            <a:schemeClr val="tx2"/>
          </a:solidFill>
          <a:latin typeface="+mj-lt"/>
          <a:ea typeface="+mj-ea"/>
          <a:cs typeface="+mj-cs"/>
        </a:defRPr>
      </a:lvl1pPr>
      <a:lvl2pPr algn="l" rtl="0" fontAlgn="base">
        <a:lnSpc>
          <a:spcPct val="80000"/>
        </a:lnSpc>
        <a:spcBef>
          <a:spcPct val="0"/>
        </a:spcBef>
        <a:spcAft>
          <a:spcPct val="0"/>
        </a:spcAft>
        <a:defRPr sz="4400">
          <a:solidFill>
            <a:schemeClr val="tx2"/>
          </a:solidFill>
          <a:latin typeface="Times New Roman" pitchFamily="18" charset="0"/>
        </a:defRPr>
      </a:lvl2pPr>
      <a:lvl3pPr algn="l" rtl="0" fontAlgn="base">
        <a:lnSpc>
          <a:spcPct val="80000"/>
        </a:lnSpc>
        <a:spcBef>
          <a:spcPct val="0"/>
        </a:spcBef>
        <a:spcAft>
          <a:spcPct val="0"/>
        </a:spcAft>
        <a:defRPr sz="4400">
          <a:solidFill>
            <a:schemeClr val="tx2"/>
          </a:solidFill>
          <a:latin typeface="Times New Roman" pitchFamily="18" charset="0"/>
        </a:defRPr>
      </a:lvl3pPr>
      <a:lvl4pPr algn="l" rtl="0" fontAlgn="base">
        <a:lnSpc>
          <a:spcPct val="80000"/>
        </a:lnSpc>
        <a:spcBef>
          <a:spcPct val="0"/>
        </a:spcBef>
        <a:spcAft>
          <a:spcPct val="0"/>
        </a:spcAft>
        <a:defRPr sz="4400">
          <a:solidFill>
            <a:schemeClr val="tx2"/>
          </a:solidFill>
          <a:latin typeface="Times New Roman" pitchFamily="18" charset="0"/>
        </a:defRPr>
      </a:lvl4pPr>
      <a:lvl5pPr algn="l" rtl="0" fontAlgn="base">
        <a:lnSpc>
          <a:spcPct val="80000"/>
        </a:lnSpc>
        <a:spcBef>
          <a:spcPct val="0"/>
        </a:spcBef>
        <a:spcAft>
          <a:spcPct val="0"/>
        </a:spcAft>
        <a:defRPr sz="4400">
          <a:solidFill>
            <a:schemeClr val="tx2"/>
          </a:solidFill>
          <a:latin typeface="Times New Roman" pitchFamily="18" charset="0"/>
        </a:defRPr>
      </a:lvl5pPr>
      <a:lvl6pPr marL="457200" algn="l" rtl="0" fontAlgn="base">
        <a:lnSpc>
          <a:spcPct val="80000"/>
        </a:lnSpc>
        <a:spcBef>
          <a:spcPct val="0"/>
        </a:spcBef>
        <a:spcAft>
          <a:spcPct val="0"/>
        </a:spcAft>
        <a:defRPr sz="4400">
          <a:solidFill>
            <a:schemeClr val="tx2"/>
          </a:solidFill>
          <a:latin typeface="Times New Roman" pitchFamily="18" charset="0"/>
        </a:defRPr>
      </a:lvl6pPr>
      <a:lvl7pPr marL="914400" algn="l" rtl="0" fontAlgn="base">
        <a:lnSpc>
          <a:spcPct val="80000"/>
        </a:lnSpc>
        <a:spcBef>
          <a:spcPct val="0"/>
        </a:spcBef>
        <a:spcAft>
          <a:spcPct val="0"/>
        </a:spcAft>
        <a:defRPr sz="4400">
          <a:solidFill>
            <a:schemeClr val="tx2"/>
          </a:solidFill>
          <a:latin typeface="Times New Roman" pitchFamily="18" charset="0"/>
        </a:defRPr>
      </a:lvl7pPr>
      <a:lvl8pPr marL="1371600" algn="l" rtl="0" fontAlgn="base">
        <a:lnSpc>
          <a:spcPct val="80000"/>
        </a:lnSpc>
        <a:spcBef>
          <a:spcPct val="0"/>
        </a:spcBef>
        <a:spcAft>
          <a:spcPct val="0"/>
        </a:spcAft>
        <a:defRPr sz="4400">
          <a:solidFill>
            <a:schemeClr val="tx2"/>
          </a:solidFill>
          <a:latin typeface="Times New Roman" pitchFamily="18" charset="0"/>
        </a:defRPr>
      </a:lvl8pPr>
      <a:lvl9pPr marL="1828800" algn="l" rtl="0" fontAlgn="base">
        <a:lnSpc>
          <a:spcPct val="80000"/>
        </a:lnSpc>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2"/>
        </a:buClr>
        <a:buSzPct val="75000"/>
        <a:buFont typeface="Wingdings" pitchFamily="2" charset="2"/>
        <a:buChar char="n"/>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6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hlink"/>
        </a:buClr>
        <a:buSzPct val="5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www.animationfactory.com/animations/sports/weightlifting/1242a5/"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p:txBody>
          <a:bodyPr/>
          <a:lstStyle/>
          <a:p>
            <a:r>
              <a:rPr lang="en-GB">
                <a:latin typeface="Comic Sans MS" pitchFamily="66" charset="0"/>
              </a:rPr>
              <a:t>Moving Around</a:t>
            </a:r>
          </a:p>
        </p:txBody>
      </p:sp>
      <p:sp>
        <p:nvSpPr>
          <p:cNvPr id="52227" name="Rectangle 3"/>
          <p:cNvSpPr>
            <a:spLocks noGrp="1" noChangeArrowheads="1"/>
          </p:cNvSpPr>
          <p:nvPr>
            <p:ph type="subTitle" idx="1"/>
          </p:nvPr>
        </p:nvSpPr>
        <p:spPr/>
        <p:txBody>
          <a:bodyPr/>
          <a:lstStyle/>
          <a:p>
            <a:r>
              <a:rPr lang="en-GB" sz="2600">
                <a:latin typeface="Comic Sans MS" pitchFamily="66" charset="0"/>
              </a:rPr>
              <a:t>WALT: to know how we move around</a:t>
            </a:r>
          </a:p>
          <a:p>
            <a:r>
              <a:rPr lang="en-GB" sz="2600">
                <a:latin typeface="Comic Sans MS" pitchFamily="66" charset="0"/>
              </a:rPr>
              <a:t>WILF: to know how a joint works</a:t>
            </a:r>
          </a:p>
          <a:p>
            <a:r>
              <a:rPr lang="en-GB" sz="2600">
                <a:latin typeface="Comic Sans MS" pitchFamily="66" charset="0"/>
              </a:rPr>
              <a:t>To know how a muscle works</a:t>
            </a:r>
          </a:p>
        </p:txBody>
      </p:sp>
      <p:pic>
        <p:nvPicPr>
          <p:cNvPr id="52228" name="Picture 4" descr="faces_0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765175"/>
            <a:ext cx="104775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52232" name="Picture 8" descr="humanskeleton"/>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011863" y="333375"/>
            <a:ext cx="1631950" cy="21605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GB">
                <a:latin typeface="Comic Sans MS" pitchFamily="66" charset="0"/>
              </a:rPr>
              <a:t>Voluntary Muscles</a:t>
            </a:r>
          </a:p>
        </p:txBody>
      </p:sp>
      <p:sp>
        <p:nvSpPr>
          <p:cNvPr id="57347" name="Rectangle 3"/>
          <p:cNvSpPr>
            <a:spLocks noGrp="1" noChangeArrowheads="1"/>
          </p:cNvSpPr>
          <p:nvPr>
            <p:ph type="body" idx="1"/>
          </p:nvPr>
        </p:nvSpPr>
        <p:spPr/>
        <p:txBody>
          <a:bodyPr/>
          <a:lstStyle/>
          <a:p>
            <a:r>
              <a:rPr lang="en-GB"/>
              <a:t>Some muscles are known as "voluntary" -- that is, they only work when you specifically tell them to. </a:t>
            </a:r>
          </a:p>
          <a:p>
            <a:r>
              <a:rPr lang="en-GB"/>
              <a:t>Can you think of some voluntary movements?</a:t>
            </a:r>
          </a:p>
          <a:p>
            <a:r>
              <a:rPr lang="en-GB"/>
              <a:t>Clap you hands, lift your leg and so on</a:t>
            </a:r>
          </a:p>
          <a:p>
            <a:endParaRPr lang="en-GB"/>
          </a:p>
        </p:txBody>
      </p:sp>
      <p:pic>
        <p:nvPicPr>
          <p:cNvPr id="57349" name="Picture 5" descr="Muscular Arm Flexing Right">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300788" y="476250"/>
            <a:ext cx="1800225" cy="1073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73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GB">
                <a:latin typeface="Comic Sans MS" pitchFamily="66" charset="0"/>
              </a:rPr>
              <a:t>Involuntary muscles</a:t>
            </a:r>
          </a:p>
        </p:txBody>
      </p:sp>
      <p:sp>
        <p:nvSpPr>
          <p:cNvPr id="58371" name="Rectangle 3"/>
          <p:cNvSpPr>
            <a:spLocks noGrp="1" noChangeArrowheads="1"/>
          </p:cNvSpPr>
          <p:nvPr>
            <p:ph type="body" idx="1"/>
          </p:nvPr>
        </p:nvSpPr>
        <p:spPr/>
        <p:txBody>
          <a:bodyPr/>
          <a:lstStyle/>
          <a:p>
            <a:pPr>
              <a:lnSpc>
                <a:spcPct val="80000"/>
              </a:lnSpc>
            </a:pPr>
            <a:r>
              <a:rPr lang="en-GB" sz="2700">
                <a:latin typeface="Comic Sans MS" pitchFamily="66" charset="0"/>
              </a:rPr>
              <a:t>Other contracting muscles are automatic.</a:t>
            </a:r>
          </a:p>
          <a:p>
            <a:pPr>
              <a:lnSpc>
                <a:spcPct val="80000"/>
              </a:lnSpc>
            </a:pPr>
            <a:r>
              <a:rPr lang="en-GB" sz="2700">
                <a:latin typeface="Comic Sans MS" pitchFamily="66" charset="0"/>
              </a:rPr>
              <a:t>Can you think of any examples?</a:t>
            </a:r>
          </a:p>
          <a:p>
            <a:pPr>
              <a:lnSpc>
                <a:spcPct val="80000"/>
              </a:lnSpc>
            </a:pPr>
            <a:r>
              <a:rPr lang="en-GB" sz="2700">
                <a:latin typeface="Comic Sans MS" pitchFamily="66" charset="0"/>
              </a:rPr>
              <a:t>Contracting of your heart </a:t>
            </a:r>
          </a:p>
          <a:p>
            <a:pPr>
              <a:lnSpc>
                <a:spcPct val="80000"/>
              </a:lnSpc>
            </a:pPr>
            <a:r>
              <a:rPr lang="en-GB" sz="2700">
                <a:latin typeface="Comic Sans MS" pitchFamily="66" charset="0"/>
              </a:rPr>
              <a:t>the movement of your diaphragm so that you can breathe </a:t>
            </a:r>
          </a:p>
          <a:p>
            <a:pPr>
              <a:lnSpc>
                <a:spcPct val="80000"/>
              </a:lnSpc>
            </a:pPr>
            <a:r>
              <a:rPr lang="en-GB" sz="2700">
                <a:latin typeface="Comic Sans MS" pitchFamily="66" charset="0"/>
              </a:rPr>
              <a:t>blinking your eyes are automatic. </a:t>
            </a:r>
          </a:p>
          <a:p>
            <a:pPr>
              <a:lnSpc>
                <a:spcPct val="80000"/>
              </a:lnSpc>
            </a:pPr>
            <a:r>
              <a:rPr lang="en-GB" sz="2700">
                <a:latin typeface="Comic Sans MS" pitchFamily="66" charset="0"/>
              </a:rPr>
              <a:t>Through signals from your nerves, and, in some cases, your brain, as well. </a:t>
            </a:r>
            <a:br>
              <a:rPr lang="en-GB" sz="2700">
                <a:latin typeface="Comic Sans MS" pitchFamily="66" charset="0"/>
              </a:rPr>
            </a:br>
            <a:r>
              <a:rPr lang="en-GB" sz="2700"/>
              <a:t/>
            </a:r>
            <a:br>
              <a:rPr lang="en-GB" sz="2700"/>
            </a:br>
            <a:endParaRPr lang="en-GB" sz="2700"/>
          </a:p>
        </p:txBody>
      </p:sp>
      <p:pic>
        <p:nvPicPr>
          <p:cNvPr id="58373" name="Picture 5" descr="eyes_00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443663" y="692150"/>
            <a:ext cx="1368425" cy="8556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3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3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837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83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GB">
                <a:latin typeface="Comic Sans MS" pitchFamily="66" charset="0"/>
              </a:rPr>
              <a:t>Factoids!</a:t>
            </a:r>
          </a:p>
        </p:txBody>
      </p:sp>
      <p:sp>
        <p:nvSpPr>
          <p:cNvPr id="59395" name="Rectangle 3"/>
          <p:cNvSpPr>
            <a:spLocks noGrp="1" noChangeArrowheads="1"/>
          </p:cNvSpPr>
          <p:nvPr>
            <p:ph type="body" idx="1"/>
          </p:nvPr>
        </p:nvSpPr>
        <p:spPr/>
        <p:txBody>
          <a:bodyPr/>
          <a:lstStyle/>
          <a:p>
            <a:r>
              <a:rPr lang="en-GB">
                <a:latin typeface="Comic Sans MS" pitchFamily="66" charset="0"/>
              </a:rPr>
              <a:t>You have over 30 facial muscles which create looks like surprise, happiness, sadness, and frowning. </a:t>
            </a:r>
          </a:p>
          <a:p>
            <a:r>
              <a:rPr lang="en-GB">
                <a:latin typeface="Comic Sans MS" pitchFamily="66" charset="0"/>
              </a:rPr>
              <a:t>Eye muscles are the busiest muscles in the body. Scientists estimate they may move more than 100,000 times a day! </a:t>
            </a:r>
          </a:p>
        </p:txBody>
      </p:sp>
      <p:pic>
        <p:nvPicPr>
          <p:cNvPr id="59397" name="Picture 5" descr="eyes_01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4724400"/>
            <a:ext cx="2857500" cy="1181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GB">
                <a:latin typeface="Comic Sans MS" pitchFamily="66" charset="0"/>
              </a:rPr>
              <a:t>Your turn!</a:t>
            </a:r>
          </a:p>
        </p:txBody>
      </p:sp>
      <p:sp>
        <p:nvSpPr>
          <p:cNvPr id="76803" name="Rectangle 3"/>
          <p:cNvSpPr>
            <a:spLocks noGrp="1" noChangeArrowheads="1"/>
          </p:cNvSpPr>
          <p:nvPr>
            <p:ph type="body" idx="1"/>
          </p:nvPr>
        </p:nvSpPr>
        <p:spPr/>
        <p:txBody>
          <a:bodyPr/>
          <a:lstStyle/>
          <a:p>
            <a:r>
              <a:rPr lang="en-GB">
                <a:latin typeface="Comic Sans MS" pitchFamily="66" charset="0"/>
              </a:rPr>
              <a:t>In your jotter, explain the difference between involuntary and voluntary muscles</a:t>
            </a:r>
          </a:p>
          <a:p>
            <a:r>
              <a:rPr lang="en-GB">
                <a:latin typeface="Comic Sans MS" pitchFamily="66" charset="0"/>
              </a:rPr>
              <a:t>Explain how muscles move</a:t>
            </a:r>
          </a:p>
          <a:p>
            <a:r>
              <a:rPr lang="en-GB">
                <a:latin typeface="Comic Sans MS" pitchFamily="66" charset="0"/>
              </a:rPr>
              <a:t>Finally carry out some research finding facts about animal speed records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blinds(horizontal)">
                                      <p:cBhvr>
                                        <p:cTn id="7" dur="500"/>
                                        <p:tgtEl>
                                          <p:spTgt spid="768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6803">
                                            <p:txEl>
                                              <p:pRg st="1" end="1"/>
                                            </p:txEl>
                                          </p:spTgt>
                                        </p:tgtEl>
                                        <p:attrNameLst>
                                          <p:attrName>style.visibility</p:attrName>
                                        </p:attrNameLst>
                                      </p:cBhvr>
                                      <p:to>
                                        <p:strVal val="visible"/>
                                      </p:to>
                                    </p:set>
                                    <p:animEffect transition="in" filter="blinds(horizontal)">
                                      <p:cBhvr>
                                        <p:cTn id="12" dur="500"/>
                                        <p:tgtEl>
                                          <p:spTgt spid="768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6803">
                                            <p:txEl>
                                              <p:pRg st="2" end="2"/>
                                            </p:txEl>
                                          </p:spTgt>
                                        </p:tgtEl>
                                        <p:attrNameLst>
                                          <p:attrName>style.visibility</p:attrName>
                                        </p:attrNameLst>
                                      </p:cBhvr>
                                      <p:to>
                                        <p:strVal val="visible"/>
                                      </p:to>
                                    </p:set>
                                    <p:animEffect transition="in" filter="blinds(horizontal)">
                                      <p:cBhvr>
                                        <p:cTn id="17" dur="500"/>
                                        <p:tgtEl>
                                          <p:spTgt spid="768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a:latin typeface="Comic Sans MS" pitchFamily="66" charset="0"/>
              </a:rPr>
              <a:t>What do muscles do?</a:t>
            </a:r>
          </a:p>
        </p:txBody>
      </p:sp>
      <p:sp>
        <p:nvSpPr>
          <p:cNvPr id="55299" name="Rectangle 3"/>
          <p:cNvSpPr>
            <a:spLocks noGrp="1" noChangeArrowheads="1"/>
          </p:cNvSpPr>
          <p:nvPr>
            <p:ph type="body" idx="1"/>
          </p:nvPr>
        </p:nvSpPr>
        <p:spPr/>
        <p:txBody>
          <a:bodyPr/>
          <a:lstStyle/>
          <a:p>
            <a:r>
              <a:rPr lang="en-GB" sz="3200"/>
              <a:t>Muscles move cows, snakes, worms and humans. Muscles move you! </a:t>
            </a:r>
          </a:p>
          <a:p>
            <a:r>
              <a:rPr lang="en-GB" sz="3200"/>
              <a:t>You couldn't move anything inside or outside you. The fact is, without muscles, you wouldn't be alive for very long! </a:t>
            </a:r>
            <a:br>
              <a:rPr lang="en-GB" sz="3200"/>
            </a:br>
            <a:endParaRPr lang="en-GB" sz="3200"/>
          </a:p>
        </p:txBody>
      </p:sp>
      <p:pic>
        <p:nvPicPr>
          <p:cNvPr id="55304" name="Picture 8" descr="Black_dog_run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476250"/>
            <a:ext cx="2232025" cy="13636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GB">
                <a:latin typeface="Comic Sans MS" pitchFamily="66" charset="0"/>
              </a:rPr>
              <a:t>Muscles</a:t>
            </a:r>
          </a:p>
        </p:txBody>
      </p:sp>
      <p:sp>
        <p:nvSpPr>
          <p:cNvPr id="73731" name="Rectangle 3"/>
          <p:cNvSpPr>
            <a:spLocks noGrp="1" noChangeArrowheads="1"/>
          </p:cNvSpPr>
          <p:nvPr>
            <p:ph type="body" idx="1"/>
          </p:nvPr>
        </p:nvSpPr>
        <p:spPr/>
        <p:txBody>
          <a:bodyPr/>
          <a:lstStyle/>
          <a:p>
            <a:r>
              <a:rPr lang="en-GB">
                <a:latin typeface="Comic Sans MS" pitchFamily="66" charset="0"/>
              </a:rPr>
              <a:t>Muscles are moved whenever you move</a:t>
            </a:r>
          </a:p>
          <a:p>
            <a:r>
              <a:rPr lang="en-GB">
                <a:latin typeface="Comic Sans MS" pitchFamily="66" charset="0"/>
              </a:rPr>
              <a:t>How many muscles do you think there are your body?</a:t>
            </a:r>
          </a:p>
          <a:p>
            <a:r>
              <a:rPr lang="en-GB">
                <a:latin typeface="Comic Sans MS" pitchFamily="66" charset="0"/>
              </a:rPr>
              <a:t>Over 650!</a:t>
            </a:r>
          </a:p>
          <a:p>
            <a:r>
              <a:rPr lang="en-GB">
                <a:latin typeface="Comic Sans MS" pitchFamily="66" charset="0"/>
              </a:rPr>
              <a:t>They make up nearly half of your body weight.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3730"/>
                                        </p:tgtEl>
                                        <p:attrNameLst>
                                          <p:attrName>style.visibility</p:attrName>
                                        </p:attrNameLst>
                                      </p:cBhvr>
                                      <p:to>
                                        <p:strVal val="visible"/>
                                      </p:to>
                                    </p:set>
                                    <p:animEffect transition="in" filter="blinds(horizontal)">
                                      <p:cBhvr>
                                        <p:cTn id="7" dur="500"/>
                                        <p:tgtEl>
                                          <p:spTgt spid="737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3731">
                                            <p:txEl>
                                              <p:pRg st="0" end="0"/>
                                            </p:txEl>
                                          </p:spTgt>
                                        </p:tgtEl>
                                        <p:attrNameLst>
                                          <p:attrName>style.visibility</p:attrName>
                                        </p:attrNameLst>
                                      </p:cBhvr>
                                      <p:to>
                                        <p:strVal val="visible"/>
                                      </p:to>
                                    </p:set>
                                    <p:animEffect transition="in" filter="blinds(horizontal)">
                                      <p:cBhvr>
                                        <p:cTn id="12" dur="500"/>
                                        <p:tgtEl>
                                          <p:spTgt spid="737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3731">
                                            <p:txEl>
                                              <p:pRg st="1" end="1"/>
                                            </p:txEl>
                                          </p:spTgt>
                                        </p:tgtEl>
                                        <p:attrNameLst>
                                          <p:attrName>style.visibility</p:attrName>
                                        </p:attrNameLst>
                                      </p:cBhvr>
                                      <p:to>
                                        <p:strVal val="visible"/>
                                      </p:to>
                                    </p:set>
                                    <p:animEffect transition="in" filter="blinds(horizontal)">
                                      <p:cBhvr>
                                        <p:cTn id="17" dur="500"/>
                                        <p:tgtEl>
                                          <p:spTgt spid="7373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3731">
                                            <p:txEl>
                                              <p:pRg st="2" end="2"/>
                                            </p:txEl>
                                          </p:spTgt>
                                        </p:tgtEl>
                                        <p:attrNameLst>
                                          <p:attrName>style.visibility</p:attrName>
                                        </p:attrNameLst>
                                      </p:cBhvr>
                                      <p:to>
                                        <p:strVal val="visible"/>
                                      </p:to>
                                    </p:set>
                                    <p:animEffect transition="in" filter="blinds(horizontal)">
                                      <p:cBhvr>
                                        <p:cTn id="22" dur="500"/>
                                        <p:tgtEl>
                                          <p:spTgt spid="7373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3731">
                                            <p:txEl>
                                              <p:pRg st="3" end="3"/>
                                            </p:txEl>
                                          </p:spTgt>
                                        </p:tgtEl>
                                        <p:attrNameLst>
                                          <p:attrName>style.visibility</p:attrName>
                                        </p:attrNameLst>
                                      </p:cBhvr>
                                      <p:to>
                                        <p:strVal val="visible"/>
                                      </p:to>
                                    </p:set>
                                    <p:animEffect transition="in" filter="blinds(horizontal)">
                                      <p:cBhvr>
                                        <p:cTn id="27" dur="500"/>
                                        <p:tgtEl>
                                          <p:spTgt spid="737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p:bldP spid="7373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GB">
                <a:latin typeface="Comic Sans MS" pitchFamily="66" charset="0"/>
              </a:rPr>
              <a:t>Muscles</a:t>
            </a:r>
          </a:p>
        </p:txBody>
      </p:sp>
      <p:sp>
        <p:nvSpPr>
          <p:cNvPr id="53251" name="Rectangle 3"/>
          <p:cNvSpPr>
            <a:spLocks noGrp="1" noChangeArrowheads="1"/>
          </p:cNvSpPr>
          <p:nvPr>
            <p:ph type="body" idx="1"/>
          </p:nvPr>
        </p:nvSpPr>
        <p:spPr/>
        <p:txBody>
          <a:bodyPr/>
          <a:lstStyle/>
          <a:p>
            <a:r>
              <a:rPr lang="en-GB">
                <a:latin typeface="Comic Sans MS" pitchFamily="66" charset="0"/>
              </a:rPr>
              <a:t>Muscles are bundles of cells and fibres</a:t>
            </a:r>
          </a:p>
          <a:p>
            <a:r>
              <a:rPr lang="en-GB">
                <a:latin typeface="Comic Sans MS" pitchFamily="66" charset="0"/>
              </a:rPr>
              <a:t>Muscles are all made of the same material, a type of elastic tissue (sort of like the material in a rubber band). </a:t>
            </a:r>
          </a:p>
          <a:p>
            <a:r>
              <a:rPr lang="en-GB">
                <a:latin typeface="Comic Sans MS" pitchFamily="66" charset="0"/>
              </a:rPr>
              <a:t>Thousands, or even tens of thousands, of small fibres make up each muscle.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p:txBody>
          <a:bodyPr/>
          <a:lstStyle/>
          <a:p>
            <a:r>
              <a:rPr lang="en-GB">
                <a:latin typeface="Comic Sans MS" pitchFamily="66" charset="0"/>
              </a:rPr>
              <a:t>You have three different types of muscles in your body: </a:t>
            </a:r>
          </a:p>
          <a:p>
            <a:r>
              <a:rPr lang="en-GB" b="1">
                <a:latin typeface="Comic Sans MS" pitchFamily="66" charset="0"/>
              </a:rPr>
              <a:t>smooth</a:t>
            </a:r>
            <a:r>
              <a:rPr lang="en-GB">
                <a:latin typeface="Comic Sans MS" pitchFamily="66" charset="0"/>
              </a:rPr>
              <a:t> muscle, </a:t>
            </a:r>
          </a:p>
          <a:p>
            <a:r>
              <a:rPr lang="en-GB" b="1">
                <a:latin typeface="Comic Sans MS" pitchFamily="66" charset="0"/>
              </a:rPr>
              <a:t>cardiac</a:t>
            </a:r>
            <a:r>
              <a:rPr lang="en-GB">
                <a:latin typeface="Comic Sans MS" pitchFamily="66" charset="0"/>
              </a:rPr>
              <a:t> (say: </a:t>
            </a:r>
            <a:r>
              <a:rPr lang="en-GB" b="1">
                <a:latin typeface="Comic Sans MS" pitchFamily="66" charset="0"/>
              </a:rPr>
              <a:t>kar</a:t>
            </a:r>
            <a:r>
              <a:rPr lang="en-GB">
                <a:latin typeface="Comic Sans MS" pitchFamily="66" charset="0"/>
              </a:rPr>
              <a:t>-dee-ak) muscle,</a:t>
            </a:r>
          </a:p>
          <a:p>
            <a:r>
              <a:rPr lang="en-GB" b="1">
                <a:latin typeface="Comic Sans MS" pitchFamily="66" charset="0"/>
              </a:rPr>
              <a:t>skeletal</a:t>
            </a:r>
            <a:r>
              <a:rPr lang="en-GB">
                <a:latin typeface="Comic Sans MS" pitchFamily="66" charset="0"/>
              </a:rPr>
              <a:t> (say: </a:t>
            </a:r>
            <a:r>
              <a:rPr lang="en-GB" b="1">
                <a:latin typeface="Comic Sans MS" pitchFamily="66" charset="0"/>
              </a:rPr>
              <a:t>skeh</a:t>
            </a:r>
            <a:r>
              <a:rPr lang="en-GB">
                <a:latin typeface="Comic Sans MS" pitchFamily="66" charset="0"/>
              </a:rPr>
              <a:t>-luh-tul) muscle.</a:t>
            </a:r>
          </a:p>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2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2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2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sz="4000" b="1">
                <a:latin typeface="Comic Sans MS" pitchFamily="66" charset="0"/>
              </a:rPr>
              <a:t>How do muscles move?</a:t>
            </a:r>
            <a:r>
              <a:rPr lang="en-GB" sz="4000">
                <a:latin typeface="Comic Sans MS" pitchFamily="66" charset="0"/>
              </a:rPr>
              <a:t> </a:t>
            </a:r>
            <a:br>
              <a:rPr lang="en-GB" sz="4000">
                <a:latin typeface="Comic Sans MS" pitchFamily="66" charset="0"/>
              </a:rPr>
            </a:br>
            <a:endParaRPr lang="en-GB" sz="4000">
              <a:latin typeface="Comic Sans MS" pitchFamily="66" charset="0"/>
            </a:endParaRPr>
          </a:p>
        </p:txBody>
      </p:sp>
      <p:sp>
        <p:nvSpPr>
          <p:cNvPr id="56323" name="Rectangle 3"/>
          <p:cNvSpPr>
            <a:spLocks noGrp="1" noChangeArrowheads="1"/>
          </p:cNvSpPr>
          <p:nvPr>
            <p:ph type="body" idx="1"/>
          </p:nvPr>
        </p:nvSpPr>
        <p:spPr/>
        <p:txBody>
          <a:bodyPr/>
          <a:lstStyle/>
          <a:p>
            <a:r>
              <a:rPr lang="en-GB" sz="2800">
                <a:latin typeface="Comic Sans MS" pitchFamily="66" charset="0"/>
              </a:rPr>
              <a:t>The cells that make up muscles contract and then relax back to their original size. </a:t>
            </a:r>
          </a:p>
          <a:p>
            <a:r>
              <a:rPr lang="en-GB" sz="2800">
                <a:latin typeface="Comic Sans MS" pitchFamily="66" charset="0"/>
              </a:rPr>
              <a:t>Muscles tighten up- CONTRACT and then RELAX</a:t>
            </a:r>
          </a:p>
          <a:p>
            <a:r>
              <a:rPr lang="en-GB" sz="2800">
                <a:latin typeface="Comic Sans MS" pitchFamily="66" charset="0"/>
              </a:rPr>
              <a:t>You have two sets of muscles attached to many of your bones which allow them to move</a:t>
            </a:r>
          </a:p>
          <a:p>
            <a:r>
              <a:rPr lang="en-GB" sz="2800">
                <a:latin typeface="Comic Sans MS" pitchFamily="66" charset="0"/>
              </a:rPr>
              <a:t>They work in pairs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endParaRPr lang="en-US">
              <a:latin typeface="Comic Sans MS" pitchFamily="66" charset="0"/>
            </a:endParaRPr>
          </a:p>
        </p:txBody>
      </p:sp>
      <p:sp>
        <p:nvSpPr>
          <p:cNvPr id="74755" name="Rectangle 3"/>
          <p:cNvSpPr>
            <a:spLocks noGrp="1" noChangeArrowheads="1"/>
          </p:cNvSpPr>
          <p:nvPr>
            <p:ph type="body" idx="1"/>
          </p:nvPr>
        </p:nvSpPr>
        <p:spPr/>
        <p:txBody>
          <a:bodyPr/>
          <a:lstStyle/>
          <a:p>
            <a:pPr>
              <a:lnSpc>
                <a:spcPct val="90000"/>
              </a:lnSpc>
            </a:pPr>
            <a:r>
              <a:rPr lang="en-GB" sz="2400" b="1">
                <a:latin typeface="Comic Sans MS" pitchFamily="66" charset="0"/>
              </a:rPr>
              <a:t>To bend your arm, one muscle gets shorter and fatter (contracts). It pulls on the bone in the lower arm to which it is attached. At the same time, the other muscles relaxes, getting longer and thinner.</a:t>
            </a:r>
            <a:r>
              <a:rPr lang="en-GB" sz="2400">
                <a:latin typeface="Comic Sans MS" pitchFamily="66" charset="0"/>
              </a:rPr>
              <a:t> </a:t>
            </a:r>
          </a:p>
          <a:p>
            <a:pPr>
              <a:lnSpc>
                <a:spcPct val="90000"/>
              </a:lnSpc>
            </a:pPr>
            <a:r>
              <a:rPr lang="en-GB" sz="2400" b="1">
                <a:latin typeface="Comic Sans MS" pitchFamily="66" charset="0"/>
              </a:rPr>
              <a:t>To move the arm back to where it started, the opposite happens. The relaxed muscle contracts and the other muscle relaxes.</a:t>
            </a:r>
            <a:r>
              <a:rPr lang="en-GB" sz="2400">
                <a:latin typeface="Comic Sans MS" pitchFamily="66" charset="0"/>
              </a:rPr>
              <a:t> </a:t>
            </a:r>
          </a:p>
          <a:p>
            <a:pPr>
              <a:lnSpc>
                <a:spcPct val="90000"/>
              </a:lnSpc>
            </a:pPr>
            <a:r>
              <a:rPr lang="en-GB" altLang="ja-JP" sz="2600">
                <a:latin typeface="Comic Sans MS" pitchFamily="66" charset="0"/>
                <a:ea typeface="ＭＳ Ｐゴシック" charset="-128"/>
              </a:rPr>
              <a:t>Each of more than 600 muscles is served by nerves which link the muscle to the brain and spinal cord. </a:t>
            </a:r>
            <a:endParaRPr lang="en-GB" sz="2400">
              <a:latin typeface="Comic Sans MS" pitchFamily="66" charset="0"/>
            </a:endParaRPr>
          </a:p>
          <a:p>
            <a:pPr>
              <a:lnSpc>
                <a:spcPct val="90000"/>
              </a:lnSpc>
            </a:pPr>
            <a:endParaRPr lang="en-GB" sz="240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Effect transition="in" filter="checkerboard(across)">
                                      <p:cBhvr>
                                        <p:cTn id="7" dur="500"/>
                                        <p:tgtEl>
                                          <p:spTgt spid="747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4755">
                                            <p:txEl>
                                              <p:pRg st="1" end="1"/>
                                            </p:txEl>
                                          </p:spTgt>
                                        </p:tgtEl>
                                        <p:attrNameLst>
                                          <p:attrName>style.visibility</p:attrName>
                                        </p:attrNameLst>
                                      </p:cBhvr>
                                      <p:to>
                                        <p:strVal val="visible"/>
                                      </p:to>
                                    </p:set>
                                    <p:animEffect transition="in" filter="checkerboard(across)">
                                      <p:cBhvr>
                                        <p:cTn id="12" dur="500"/>
                                        <p:tgtEl>
                                          <p:spTgt spid="747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4755">
                                            <p:txEl>
                                              <p:pRg st="2" end="2"/>
                                            </p:txEl>
                                          </p:spTgt>
                                        </p:tgtEl>
                                        <p:attrNameLst>
                                          <p:attrName>style.visibility</p:attrName>
                                        </p:attrNameLst>
                                      </p:cBhvr>
                                      <p:to>
                                        <p:strVal val="visible"/>
                                      </p:to>
                                    </p:set>
                                    <p:animEffect transition="in" filter="checkerboard(across)">
                                      <p:cBhvr>
                                        <p:cTn id="17" dur="500"/>
                                        <p:tgtEl>
                                          <p:spTgt spid="747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endParaRPr lang="en-US"/>
          </a:p>
        </p:txBody>
      </p:sp>
      <p:sp>
        <p:nvSpPr>
          <p:cNvPr id="75779" name="Rectangle 3"/>
          <p:cNvSpPr>
            <a:spLocks noGrp="1" noChangeArrowheads="1"/>
          </p:cNvSpPr>
          <p:nvPr>
            <p:ph type="body" idx="1"/>
          </p:nvPr>
        </p:nvSpPr>
        <p:spPr/>
        <p:txBody>
          <a:bodyPr/>
          <a:lstStyle/>
          <a:p>
            <a:r>
              <a:rPr lang="en-GB">
                <a:latin typeface="Comic Sans MS" pitchFamily="66" charset="0"/>
              </a:rPr>
              <a:t>If you take part in lots of exercise what will happen to your muscles?</a:t>
            </a:r>
          </a:p>
          <a:p>
            <a:r>
              <a:rPr lang="en-GB">
                <a:latin typeface="Comic Sans MS" pitchFamily="66" charset="0"/>
              </a:rPr>
              <a:t>They will get bigger and stronger</a:t>
            </a:r>
          </a:p>
          <a:p>
            <a:r>
              <a:rPr lang="en-GB">
                <a:latin typeface="Comic Sans MS" pitchFamily="66" charset="0"/>
              </a:rPr>
              <a:t>Muscles are attached to your bones by tendons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 calcmode="lin" valueType="num">
                                      <p:cBhvr additive="base">
                                        <p:cTn id="7"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5779">
                                            <p:txEl>
                                              <p:pRg st="1" end="1"/>
                                            </p:txEl>
                                          </p:spTgt>
                                        </p:tgtEl>
                                        <p:attrNameLst>
                                          <p:attrName>style.visibility</p:attrName>
                                        </p:attrNameLst>
                                      </p:cBhvr>
                                      <p:to>
                                        <p:strVal val="visible"/>
                                      </p:to>
                                    </p:set>
                                    <p:anim calcmode="lin" valueType="num">
                                      <p:cBhvr additive="base">
                                        <p:cTn id="13" dur="5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5779">
                                            <p:txEl>
                                              <p:pRg st="2" end="2"/>
                                            </p:txEl>
                                          </p:spTgt>
                                        </p:tgtEl>
                                        <p:attrNameLst>
                                          <p:attrName>style.visibility</p:attrName>
                                        </p:attrNameLst>
                                      </p:cBhvr>
                                      <p:to>
                                        <p:strVal val="visible"/>
                                      </p:to>
                                    </p:set>
                                    <p:anim calcmode="lin" valueType="num">
                                      <p:cBhvr additive="base">
                                        <p:cTn id="19" dur="5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endParaRPr lang="en-US"/>
          </a:p>
        </p:txBody>
      </p:sp>
      <p:sp>
        <p:nvSpPr>
          <p:cNvPr id="77827" name="Rectangle 3"/>
          <p:cNvSpPr>
            <a:spLocks noGrp="1" noChangeArrowheads="1"/>
          </p:cNvSpPr>
          <p:nvPr>
            <p:ph type="body" idx="1"/>
          </p:nvPr>
        </p:nvSpPr>
        <p:spPr/>
        <p:txBody>
          <a:bodyPr/>
          <a:lstStyle/>
          <a:p>
            <a:r>
              <a:rPr lang="en-GB">
                <a:latin typeface="Comic Sans MS" pitchFamily="66" charset="0"/>
              </a:rPr>
              <a:t>What do you think the biggest muscle is?</a:t>
            </a:r>
          </a:p>
          <a:p>
            <a:r>
              <a:rPr lang="en-GB">
                <a:latin typeface="Comic Sans MS" pitchFamily="66" charset="0"/>
              </a:rPr>
              <a:t>The bottom</a:t>
            </a:r>
          </a:p>
          <a:p>
            <a:r>
              <a:rPr lang="en-GB">
                <a:latin typeface="Comic Sans MS" pitchFamily="66" charset="0"/>
              </a:rPr>
              <a:t>What about the smallest?</a:t>
            </a:r>
          </a:p>
          <a:p>
            <a:r>
              <a:rPr lang="en-GB">
                <a:latin typeface="Comic Sans MS" pitchFamily="66" charset="0"/>
              </a:rPr>
              <a:t>The ear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wheel(4)">
                                      <p:cBhvr>
                                        <p:cTn id="7" dur="2000"/>
                                        <p:tgtEl>
                                          <p:spTgt spid="778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7827">
                                            <p:txEl>
                                              <p:pRg st="1" end="1"/>
                                            </p:txEl>
                                          </p:spTgt>
                                        </p:tgtEl>
                                        <p:attrNameLst>
                                          <p:attrName>style.visibility</p:attrName>
                                        </p:attrNameLst>
                                      </p:cBhvr>
                                      <p:to>
                                        <p:strVal val="visible"/>
                                      </p:to>
                                    </p:set>
                                    <p:animEffect transition="in" filter="wheel(4)">
                                      <p:cBhvr>
                                        <p:cTn id="12" dur="2000"/>
                                        <p:tgtEl>
                                          <p:spTgt spid="778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77827">
                                            <p:txEl>
                                              <p:pRg st="2" end="2"/>
                                            </p:txEl>
                                          </p:spTgt>
                                        </p:tgtEl>
                                        <p:attrNameLst>
                                          <p:attrName>style.visibility</p:attrName>
                                        </p:attrNameLst>
                                      </p:cBhvr>
                                      <p:to>
                                        <p:strVal val="visible"/>
                                      </p:to>
                                    </p:set>
                                    <p:animEffect transition="in" filter="wheel(4)">
                                      <p:cBhvr>
                                        <p:cTn id="17" dur="2000"/>
                                        <p:tgtEl>
                                          <p:spTgt spid="778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77827">
                                            <p:txEl>
                                              <p:pRg st="3" end="3"/>
                                            </p:txEl>
                                          </p:spTgt>
                                        </p:tgtEl>
                                        <p:attrNameLst>
                                          <p:attrName>style.visibility</p:attrName>
                                        </p:attrNameLst>
                                      </p:cBhvr>
                                      <p:to>
                                        <p:strVal val="visible"/>
                                      </p:to>
                                    </p:set>
                                    <p:animEffect transition="in" filter="wheel(4)">
                                      <p:cBhvr>
                                        <p:cTn id="22" dur="2000"/>
                                        <p:tgtEl>
                                          <p:spTgt spid="778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theme/theme1.xml><?xml version="1.0" encoding="utf-8"?>
<a:theme xmlns:a="http://schemas.openxmlformats.org/drawingml/2006/main" name="Refined">
  <a:themeElements>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fontScheme name="Refin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Refined</Template>
  <TotalTime>130</TotalTime>
  <Words>530</Words>
  <Application>Microsoft Office PowerPoint</Application>
  <PresentationFormat>On-screen Show (4:3)</PresentationFormat>
  <Paragraphs>53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Times New Roman</vt:lpstr>
      <vt:lpstr>Wingdings</vt:lpstr>
      <vt:lpstr>Comic Sans MS</vt:lpstr>
      <vt:lpstr>ＭＳ Ｐゴシック</vt:lpstr>
      <vt:lpstr>Refined</vt:lpstr>
      <vt:lpstr>Moving Around</vt:lpstr>
      <vt:lpstr>What do muscles do?</vt:lpstr>
      <vt:lpstr>Muscles</vt:lpstr>
      <vt:lpstr>Muscles</vt:lpstr>
      <vt:lpstr>PowerPoint Presentation</vt:lpstr>
      <vt:lpstr>How do muscles move?  </vt:lpstr>
      <vt:lpstr>PowerPoint Presentation</vt:lpstr>
      <vt:lpstr>PowerPoint Presentation</vt:lpstr>
      <vt:lpstr>PowerPoint Presentation</vt:lpstr>
      <vt:lpstr>Voluntary Muscles</vt:lpstr>
      <vt:lpstr>Involuntary muscles</vt:lpstr>
      <vt:lpstr>Factoids!</vt:lpstr>
      <vt:lpstr>Your turn!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Around</dc:title>
  <dc:creator>Spud</dc:creator>
  <cp:lastModifiedBy>Teacher E-Solutions</cp:lastModifiedBy>
  <cp:revision>6</cp:revision>
  <cp:lastPrinted>1601-01-01T00:00:00Z</cp:lastPrinted>
  <dcterms:created xsi:type="dcterms:W3CDTF">2005-10-04T18:10:01Z</dcterms:created>
  <dcterms:modified xsi:type="dcterms:W3CDTF">2019-01-18T17:20:12Z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6</vt:i4>
  </property>
</Properties>
</file>