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6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7"/>
              <a:ext cx="4299" cy="3372"/>
              <a:chOff x="0" y="0"/>
              <a:chExt cx="5533" cy="434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5"/>
                    <a:ext cx="2919" cy="21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20"/>
                      <a:ext cx="1813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1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8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3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4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0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0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0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5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2"/>
                      <a:ext cx="570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2" y="914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2"/>
                      <a:ext cx="621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1"/>
                      <a:ext cx="512" cy="13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2578"/>
                      <a:ext cx="159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1" y="2694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2" y="3897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9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4" cy="46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60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3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3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1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GB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6"/>
                    <a:ext cx="2568" cy="2047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1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29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0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1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15495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5496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775737-D107-4730-A3A8-2E76D3F5A5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142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1AEBD-C204-4404-B668-AAAA16BFCA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9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2227D-0FBA-473E-B5EC-110228442A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220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CE8C6-0877-478D-808C-E27400CFEA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6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2985A-9E96-41AD-9356-A151577D7C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6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89214-2FB2-48F1-B1FA-596083344F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55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B4876-A0F7-412E-AA15-13B132519C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18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74A7E-6EA1-40B0-9D4E-97C621E140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8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F2C15-0919-4B6A-BA20-254992DC50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951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3A6F0-D7B2-4A20-BCCA-112E296DA5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93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0D58F-853B-4464-9611-31CDABA6A9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E1A5-B9A0-42BF-9D77-9BB6409102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289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4340" name="Oval 4"/>
              <p:cNvSpPr>
                <a:spLocks noChangeArrowheads="1"/>
              </p:cNvSpPr>
              <p:nvPr/>
            </p:nvSpPr>
            <p:spPr bwMode="hidden">
              <a:xfrm>
                <a:off x="1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41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6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4343" name="Oval 7"/>
              <p:cNvSpPr>
                <a:spLocks noChangeArrowheads="1"/>
              </p:cNvSpPr>
              <p:nvPr/>
            </p:nvSpPr>
            <p:spPr bwMode="hidden">
              <a:xfrm>
                <a:off x="-1" y="1"/>
                <a:ext cx="769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44" name="Oval 8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6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4346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47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6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4350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4351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4354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7" y="2235"/>
                    <a:ext cx="1720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355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48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4357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358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4360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361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4363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2" y="1634"/>
                    <a:ext cx="1677" cy="33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364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4" y="2036"/>
                    <a:ext cx="900" cy="52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4366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367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4369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370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7"/>
                    <a:ext cx="755" cy="3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4372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6" y="1128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373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4" y="918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4375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7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376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4378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379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4381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382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4384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3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385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4387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9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388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4390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391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4"/>
                    <a:ext cx="755" cy="3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4393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394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4396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397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4399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0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00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0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4402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03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4405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06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4408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2" y="924"/>
                    <a:ext cx="1059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09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4411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0" y="1022"/>
                    <a:ext cx="1232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12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62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4414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33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15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61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sp>
              <p:nvSpPr>
                <p:cNvPr id="14416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14417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/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4419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2" y="936"/>
                    <a:ext cx="1061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20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69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442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2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4425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26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442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2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9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4431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32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4" y="3635"/>
                    <a:ext cx="854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443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8" y="2692"/>
                    <a:ext cx="171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3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0" y="3897"/>
                    <a:ext cx="917" cy="47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4437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38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444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9"/>
                    <a:ext cx="1649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4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3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4443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9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44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44"/>
                    <a:ext cx="86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444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8" y="2711"/>
                    <a:ext cx="1469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4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30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4449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2" y="2759"/>
                    <a:ext cx="1435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  <p:sp>
                <p:nvSpPr>
                  <p:cNvPr id="14450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0" y="3786"/>
                    <a:ext cx="770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/>
                  </a:p>
                </p:txBody>
              </p:sp>
            </p:grpSp>
          </p:grpSp>
          <p:sp>
            <p:nvSpPr>
              <p:cNvPr id="14451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52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53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54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6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55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1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56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57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58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59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60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9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61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2" cy="32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62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63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64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8" cy="90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65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66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67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68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69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70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71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72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4475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476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477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1847FA0-5B85-4AB8-A7C9-4549553FE6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6000" smtClean="0">
                <a:solidFill>
                  <a:schemeClr val="tx1"/>
                </a:solidFill>
              </a:rPr>
              <a:t>Which material is best for muffling sound?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11288" y="4916488"/>
            <a:ext cx="6400800" cy="1752600"/>
          </a:xfrm>
        </p:spPr>
        <p:txBody>
          <a:bodyPr/>
          <a:lstStyle/>
          <a:p>
            <a:pPr eaLnBrk="1" hangingPunct="1"/>
            <a:r>
              <a:rPr lang="en-GB" sz="3600" smtClean="0"/>
              <a:t>Miss M Gheewala</a:t>
            </a:r>
          </a:p>
          <a:p>
            <a:pPr eaLnBrk="1" hangingPunct="1"/>
            <a:endParaRPr lang="en-GB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611188" y="946150"/>
            <a:ext cx="81724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sz="2400"/>
              <a:t>Can you write a letter to Professor Big-Hair and Professor Beehive to explain your findings from your investigation.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11188" y="2822575"/>
            <a:ext cx="81724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sz="2400"/>
              <a:t>Explain in your letter what you did and how you reached the final solution.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611188" y="4335463"/>
            <a:ext cx="81724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sz="2400"/>
              <a:t>Ensure you give the Professors advice on fair testing and why this is important.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  <p:bldP spid="297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66725" y="647700"/>
            <a:ext cx="8353425" cy="566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sz="2400">
                <a:latin typeface="Arial" pitchFamily="34" charset="0"/>
              </a:rPr>
              <a:t>Professor Big-Hair and Professor Bee-Hive have a problem.</a:t>
            </a:r>
          </a:p>
          <a:p>
            <a:pPr algn="l" eaLnBrk="1" hangingPunct="1">
              <a:spcBef>
                <a:spcPct val="50000"/>
              </a:spcBef>
            </a:pPr>
            <a:endParaRPr lang="en-GB" sz="1200">
              <a:latin typeface="Arial" pitchFamily="34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GB" sz="2400">
                <a:latin typeface="Arial" pitchFamily="34" charset="0"/>
              </a:rPr>
              <a:t>They can’t do any work, because their alarm clock is constantly ringing and the off switch is broken.  </a:t>
            </a:r>
          </a:p>
          <a:p>
            <a:pPr algn="l" eaLnBrk="1" hangingPunct="1">
              <a:spcBef>
                <a:spcPct val="50000"/>
              </a:spcBef>
            </a:pPr>
            <a:endParaRPr lang="en-GB" sz="1400">
              <a:latin typeface="Arial" pitchFamily="34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GB" sz="2400">
                <a:latin typeface="Arial" pitchFamily="34" charset="0"/>
              </a:rPr>
              <a:t>Professor Big-hair thinks if they </a:t>
            </a:r>
            <a:r>
              <a:rPr lang="en-GB" sz="2400" u="sng">
                <a:latin typeface="Arial" pitchFamily="34" charset="0"/>
              </a:rPr>
              <a:t>wrap</a:t>
            </a:r>
            <a:r>
              <a:rPr lang="en-GB" sz="2400">
                <a:latin typeface="Arial" pitchFamily="34" charset="0"/>
              </a:rPr>
              <a:t> it in a sheet, they can muffle the sound so they won’t be able to hear it.</a:t>
            </a:r>
          </a:p>
          <a:p>
            <a:pPr algn="l" eaLnBrk="1" hangingPunct="1">
              <a:spcBef>
                <a:spcPct val="50000"/>
              </a:spcBef>
            </a:pPr>
            <a:endParaRPr lang="en-GB" sz="1400">
              <a:latin typeface="Arial" pitchFamily="34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GB" sz="2400">
                <a:latin typeface="Arial" pitchFamily="34" charset="0"/>
              </a:rPr>
              <a:t>Professor Beehive thinks they should do an experiment with </a:t>
            </a:r>
            <a:r>
              <a:rPr lang="en-GB" sz="2400" u="sng">
                <a:latin typeface="Arial" pitchFamily="34" charset="0"/>
              </a:rPr>
              <a:t>different materials</a:t>
            </a:r>
            <a:r>
              <a:rPr lang="en-GB" sz="2400" b="1">
                <a:latin typeface="Arial" pitchFamily="34" charset="0"/>
              </a:rPr>
              <a:t>, </a:t>
            </a:r>
            <a:r>
              <a:rPr lang="en-GB" sz="2400">
                <a:latin typeface="Arial" pitchFamily="34" charset="0"/>
              </a:rPr>
              <a:t>to see which one will muffle the sound </a:t>
            </a:r>
            <a:r>
              <a:rPr lang="en-GB" sz="2400" u="sng">
                <a:latin typeface="Arial" pitchFamily="34" charset="0"/>
              </a:rPr>
              <a:t>best</a:t>
            </a:r>
            <a:r>
              <a:rPr lang="en-GB" sz="2400">
                <a:latin typeface="Arial" pitchFamily="34" charset="0"/>
              </a:rPr>
              <a:t>.  </a:t>
            </a:r>
          </a:p>
          <a:p>
            <a:pPr algn="l" eaLnBrk="1" hangingPunct="1">
              <a:spcBef>
                <a:spcPct val="50000"/>
              </a:spcBef>
            </a:pPr>
            <a:endParaRPr lang="en-GB" sz="1200">
              <a:latin typeface="Arial" pitchFamily="34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GB" sz="2400">
                <a:latin typeface="Arial" pitchFamily="34" charset="0"/>
              </a:rPr>
              <a:t>She says they should wrap the alarm clock in each of the materials, and see if they can </a:t>
            </a:r>
            <a:r>
              <a:rPr lang="en-GB" sz="2400" u="sng">
                <a:latin typeface="Arial" pitchFamily="34" charset="0"/>
              </a:rPr>
              <a:t>still hear</a:t>
            </a:r>
            <a:r>
              <a:rPr lang="en-GB" sz="2400">
                <a:latin typeface="Arial" pitchFamily="34" charset="0"/>
              </a:rPr>
              <a:t> it ringing.</a:t>
            </a:r>
            <a:endParaRPr lang="en-GB" sz="2400" u="sng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0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395288" y="476250"/>
            <a:ext cx="8280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sz="3200"/>
              <a:t>Which material do you think will be good at muffling the sound?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68313" y="1773238"/>
            <a:ext cx="83518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sz="2000"/>
              <a:t>Fill in the gaps in these sentences about the experiment.  Choose the right words from the boxes at the bottom.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68313" y="2708275"/>
            <a:ext cx="8351837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sz="2400">
                <a:solidFill>
                  <a:schemeClr val="accent1"/>
                </a:solidFill>
              </a:rPr>
              <a:t>The professors should wrap the _______________ in each ___________ they are testing.  They should make sure they use ________________ number of layers of each material, and they leave ______________ gaps when they wrap up the alarm clock.</a:t>
            </a:r>
          </a:p>
        </p:txBody>
      </p:sp>
      <p:sp>
        <p:nvSpPr>
          <p:cNvPr id="5125" name="WordArt 9"/>
          <p:cNvSpPr>
            <a:spLocks noChangeArrowheads="1" noChangeShapeType="1" noTextEdit="1"/>
          </p:cNvSpPr>
          <p:nvPr/>
        </p:nvSpPr>
        <p:spPr bwMode="auto">
          <a:xfrm>
            <a:off x="3779838" y="5229225"/>
            <a:ext cx="1152525" cy="3714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the same</a:t>
            </a:r>
          </a:p>
        </p:txBody>
      </p:sp>
      <p:sp>
        <p:nvSpPr>
          <p:cNvPr id="5126" name="WordArt 10"/>
          <p:cNvSpPr>
            <a:spLocks noChangeArrowheads="1" noChangeShapeType="1" noTextEdit="1"/>
          </p:cNvSpPr>
          <p:nvPr/>
        </p:nvSpPr>
        <p:spPr bwMode="auto">
          <a:xfrm>
            <a:off x="5435600" y="5865813"/>
            <a:ext cx="1152525" cy="3714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alarm clock</a:t>
            </a:r>
          </a:p>
        </p:txBody>
      </p:sp>
      <p:sp>
        <p:nvSpPr>
          <p:cNvPr id="5127" name="WordArt 11"/>
          <p:cNvSpPr>
            <a:spLocks noChangeArrowheads="1" noChangeShapeType="1" noTextEdit="1"/>
          </p:cNvSpPr>
          <p:nvPr/>
        </p:nvSpPr>
        <p:spPr bwMode="auto">
          <a:xfrm>
            <a:off x="3059113" y="6092825"/>
            <a:ext cx="1152525" cy="3714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a tiny</a:t>
            </a:r>
          </a:p>
        </p:txBody>
      </p:sp>
      <p:sp>
        <p:nvSpPr>
          <p:cNvPr id="5128" name="WordArt 12"/>
          <p:cNvSpPr>
            <a:spLocks noChangeArrowheads="1" noChangeShapeType="1" noTextEdit="1"/>
          </p:cNvSpPr>
          <p:nvPr/>
        </p:nvSpPr>
        <p:spPr bwMode="auto">
          <a:xfrm>
            <a:off x="6659563" y="5084763"/>
            <a:ext cx="1152525" cy="3714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material</a:t>
            </a:r>
          </a:p>
        </p:txBody>
      </p:sp>
      <p:sp>
        <p:nvSpPr>
          <p:cNvPr id="5129" name="WordArt 13"/>
          <p:cNvSpPr>
            <a:spLocks noChangeArrowheads="1" noChangeShapeType="1" noTextEdit="1"/>
          </p:cNvSpPr>
          <p:nvPr/>
        </p:nvSpPr>
        <p:spPr bwMode="auto">
          <a:xfrm>
            <a:off x="1908175" y="5013325"/>
            <a:ext cx="792163" cy="2984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no</a:t>
            </a:r>
          </a:p>
        </p:txBody>
      </p:sp>
      <p:sp>
        <p:nvSpPr>
          <p:cNvPr id="5130" name="WordArt 14"/>
          <p:cNvSpPr>
            <a:spLocks noChangeArrowheads="1" noChangeShapeType="1" noTextEdit="1"/>
          </p:cNvSpPr>
          <p:nvPr/>
        </p:nvSpPr>
        <p:spPr bwMode="auto">
          <a:xfrm>
            <a:off x="1187450" y="5661025"/>
            <a:ext cx="1152525" cy="3714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different</a:t>
            </a:r>
          </a:p>
        </p:txBody>
      </p:sp>
      <p:sp>
        <p:nvSpPr>
          <p:cNvPr id="5131" name="WordArt 15"/>
          <p:cNvSpPr>
            <a:spLocks noChangeArrowheads="1" noChangeShapeType="1" noTextEdit="1"/>
          </p:cNvSpPr>
          <p:nvPr/>
        </p:nvSpPr>
        <p:spPr bwMode="auto">
          <a:xfrm>
            <a:off x="7307263" y="6081713"/>
            <a:ext cx="1152525" cy="3714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notebook</a:t>
            </a:r>
          </a:p>
        </p:txBody>
      </p:sp>
      <p:sp>
        <p:nvSpPr>
          <p:cNvPr id="5132" name="WordArt 16"/>
          <p:cNvSpPr>
            <a:spLocks noChangeArrowheads="1" noChangeShapeType="1" noTextEdit="1"/>
          </p:cNvSpPr>
          <p:nvPr/>
        </p:nvSpPr>
        <p:spPr bwMode="auto">
          <a:xfrm>
            <a:off x="250825" y="6297613"/>
            <a:ext cx="1152525" cy="3714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bubble wrap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3"/>
          <p:cNvSpPr>
            <a:spLocks noChangeArrowheads="1"/>
          </p:cNvSpPr>
          <p:nvPr/>
        </p:nvSpPr>
        <p:spPr bwMode="auto">
          <a:xfrm>
            <a:off x="250825" y="1628775"/>
            <a:ext cx="5329238" cy="4895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95288" y="620713"/>
            <a:ext cx="84248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sz="2400"/>
              <a:t>When you do an experiment, it’s important to make sure that it’s a </a:t>
            </a:r>
            <a:r>
              <a:rPr lang="en-GB" sz="2400" u="sng"/>
              <a:t>fair test</a:t>
            </a:r>
            <a:r>
              <a:rPr lang="en-GB" sz="2400"/>
              <a:t>.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95288" y="1751013"/>
            <a:ext cx="5113337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>
                <a:solidFill>
                  <a:schemeClr val="accent1"/>
                </a:solidFill>
              </a:rPr>
              <a:t>Doing a ‘fair test’ means doing an experiment where you change only _______________.  To test which material muffles sound best, you must only change the _______________ each time – you have to make sure you use the ______________ number of layers for each wrapping, that you’ve used the same __________________________ to muffle each time, and you measure how ______________ it is in the same way each time.  If you changed the material and changed the number of layers as well, you __________ know if the result was because of the material or the number of layer.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6372225" y="6021388"/>
            <a:ext cx="158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/>
              <a:t>always</a:t>
            </a: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7524750" y="2492375"/>
            <a:ext cx="1225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/>
              <a:t>Same</a:t>
            </a: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6227763" y="2133600"/>
            <a:ext cx="1008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/>
              <a:t>Would</a:t>
            </a: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7885113" y="1916113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/>
              <a:t>Sound</a:t>
            </a:r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7740650" y="3068638"/>
            <a:ext cx="12239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/>
              <a:t>weather</a:t>
            </a:r>
          </a:p>
        </p:txBody>
      </p:sp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6011863" y="2924175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/>
              <a:t>two things</a:t>
            </a:r>
          </a:p>
        </p:txBody>
      </p:sp>
      <p:sp>
        <p:nvSpPr>
          <p:cNvPr id="6155" name="Rectangle 14"/>
          <p:cNvSpPr>
            <a:spLocks noChangeArrowheads="1"/>
          </p:cNvSpPr>
          <p:nvPr/>
        </p:nvSpPr>
        <p:spPr bwMode="auto">
          <a:xfrm>
            <a:off x="5940425" y="1628775"/>
            <a:ext cx="3168650" cy="4895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Text Box 15"/>
          <p:cNvSpPr txBox="1">
            <a:spLocks noChangeArrowheads="1"/>
          </p:cNvSpPr>
          <p:nvPr/>
        </p:nvSpPr>
        <p:spPr bwMode="auto">
          <a:xfrm>
            <a:off x="6948488" y="3567113"/>
            <a:ext cx="1439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/>
              <a:t>material</a:t>
            </a:r>
          </a:p>
        </p:txBody>
      </p:sp>
      <p:sp>
        <p:nvSpPr>
          <p:cNvPr id="6157" name="Text Box 16"/>
          <p:cNvSpPr txBox="1">
            <a:spLocks noChangeArrowheads="1"/>
          </p:cNvSpPr>
          <p:nvPr/>
        </p:nvSpPr>
        <p:spPr bwMode="auto">
          <a:xfrm>
            <a:off x="6084888" y="3998913"/>
            <a:ext cx="1439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/>
              <a:t>different</a:t>
            </a:r>
          </a:p>
        </p:txBody>
      </p:sp>
      <p:sp>
        <p:nvSpPr>
          <p:cNvPr id="6158" name="Text Box 17"/>
          <p:cNvSpPr txBox="1">
            <a:spLocks noChangeArrowheads="1"/>
          </p:cNvSpPr>
          <p:nvPr/>
        </p:nvSpPr>
        <p:spPr bwMode="auto">
          <a:xfrm>
            <a:off x="7380288" y="4286250"/>
            <a:ext cx="16557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/>
              <a:t>your socks</a:t>
            </a:r>
          </a:p>
        </p:txBody>
      </p:sp>
      <p:sp>
        <p:nvSpPr>
          <p:cNvPr id="6159" name="Text Box 18"/>
          <p:cNvSpPr txBox="1">
            <a:spLocks noChangeArrowheads="1"/>
          </p:cNvSpPr>
          <p:nvPr/>
        </p:nvSpPr>
        <p:spPr bwMode="auto">
          <a:xfrm>
            <a:off x="6156325" y="4718050"/>
            <a:ext cx="1439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/>
              <a:t>One thing</a:t>
            </a:r>
          </a:p>
        </p:txBody>
      </p:sp>
      <p:sp>
        <p:nvSpPr>
          <p:cNvPr id="6160" name="Text Box 19"/>
          <p:cNvSpPr txBox="1">
            <a:spLocks noChangeArrowheads="1"/>
          </p:cNvSpPr>
          <p:nvPr/>
        </p:nvSpPr>
        <p:spPr bwMode="auto">
          <a:xfrm>
            <a:off x="7596188" y="5149850"/>
            <a:ext cx="1439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/>
              <a:t>Wouldn’t</a:t>
            </a:r>
          </a:p>
        </p:txBody>
      </p:sp>
      <p:sp>
        <p:nvSpPr>
          <p:cNvPr id="6161" name="Text Box 20"/>
          <p:cNvSpPr txBox="1">
            <a:spLocks noChangeArrowheads="1"/>
          </p:cNvSpPr>
          <p:nvPr/>
        </p:nvSpPr>
        <p:spPr bwMode="auto">
          <a:xfrm>
            <a:off x="6084888" y="5367338"/>
            <a:ext cx="1439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/>
              <a:t>loud</a:t>
            </a:r>
          </a:p>
        </p:txBody>
      </p:sp>
      <p:sp>
        <p:nvSpPr>
          <p:cNvPr id="6162" name="Text Box 21"/>
          <p:cNvSpPr txBox="1">
            <a:spLocks noChangeArrowheads="1"/>
          </p:cNvSpPr>
          <p:nvPr/>
        </p:nvSpPr>
        <p:spPr bwMode="auto">
          <a:xfrm>
            <a:off x="7453313" y="5726113"/>
            <a:ext cx="1439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/>
              <a:t>hear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9750" y="476250"/>
            <a:ext cx="84248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sz="2800"/>
              <a:t>Which materials are we going to use?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68313" y="1268413"/>
            <a:ext cx="813593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sz="2800"/>
              <a:t>Materials we are going to use in this investigation are: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84213" y="2535238"/>
            <a:ext cx="8424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GB" sz="2400">
                <a:solidFill>
                  <a:schemeClr val="accent1"/>
                </a:solidFill>
              </a:rPr>
              <a:t> Newspaper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684213" y="3254375"/>
            <a:ext cx="8424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GB" sz="2400">
                <a:solidFill>
                  <a:schemeClr val="accent1"/>
                </a:solidFill>
              </a:rPr>
              <a:t> Bubble wrap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84213" y="3908425"/>
            <a:ext cx="8424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GB" sz="2400">
                <a:solidFill>
                  <a:schemeClr val="accent1"/>
                </a:solidFill>
              </a:rPr>
              <a:t> Fabric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684213" y="4556125"/>
            <a:ext cx="8424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GB" sz="2400">
                <a:solidFill>
                  <a:schemeClr val="accent1"/>
                </a:solidFill>
              </a:rPr>
              <a:t> Cardboard boxes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84213" y="5203825"/>
            <a:ext cx="8424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GB" sz="2400">
                <a:solidFill>
                  <a:schemeClr val="accent1"/>
                </a:solidFill>
              </a:rPr>
              <a:t> Coats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95288" y="5851525"/>
            <a:ext cx="84248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Which material do you predict to be the best at muffling sound?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Method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What are you going to do?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r>
              <a:rPr lang="en-GB" smtClean="0"/>
              <a:t>How are you going to do it?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r>
              <a:rPr lang="en-GB" smtClean="0"/>
              <a:t>What will you need to keep the same or change?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Results</a:t>
            </a:r>
          </a:p>
        </p:txBody>
      </p:sp>
      <p:graphicFrame>
        <p:nvGraphicFramePr>
          <p:cNvPr id="24606" name="Group 30"/>
          <p:cNvGraphicFramePr>
            <a:graphicFrameLocks noGrp="1"/>
          </p:cNvGraphicFramePr>
          <p:nvPr>
            <p:ph idx="1"/>
          </p:nvPr>
        </p:nvGraphicFramePr>
        <p:xfrm>
          <a:off x="685800" y="2706688"/>
          <a:ext cx="7772400" cy="3386137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1087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Material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Layers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How good it was at muffling sound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8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684213" y="1574800"/>
            <a:ext cx="7705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sz="2000"/>
              <a:t>In your groups use the following table to investigate if your material is the best at muffling sound.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0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Class results</a:t>
            </a:r>
          </a:p>
        </p:txBody>
      </p:sp>
      <p:graphicFrame>
        <p:nvGraphicFramePr>
          <p:cNvPr id="21559" name="Group 55"/>
          <p:cNvGraphicFramePr>
            <a:graphicFrameLocks noGrp="1"/>
          </p:cNvGraphicFramePr>
          <p:nvPr>
            <p:ph idx="1"/>
          </p:nvPr>
        </p:nvGraphicFramePr>
        <p:xfrm>
          <a:off x="395288" y="1773238"/>
          <a:ext cx="8424862" cy="4656137"/>
        </p:xfrm>
        <a:graphic>
          <a:graphicData uri="http://schemas.openxmlformats.org/drawingml/2006/table">
            <a:tbl>
              <a:tblPr/>
              <a:tblGrid>
                <a:gridCol w="3119437"/>
                <a:gridCol w="2497138"/>
                <a:gridCol w="2808287"/>
              </a:tblGrid>
              <a:tr h="768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Material</a:t>
                      </a:r>
                    </a:p>
                  </a:txBody>
                  <a:tcPr marL="90000" marR="90000" marT="720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Layers used</a:t>
                      </a:r>
                    </a:p>
                  </a:txBody>
                  <a:tcPr marL="90000" marR="90000" marT="720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How good it was at muffling sound</a:t>
                      </a:r>
                    </a:p>
                  </a:txBody>
                  <a:tcPr marL="90000" marR="90000" marT="720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Newspaper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Bubble wrap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Fabric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Cardboard boxes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Coats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412875"/>
            <a:ext cx="7772400" cy="1462088"/>
          </a:xfrm>
        </p:spPr>
        <p:txBody>
          <a:bodyPr/>
          <a:lstStyle/>
          <a:p>
            <a:pPr algn="ctr" eaLnBrk="1" hangingPunct="1"/>
            <a:r>
              <a:rPr lang="en-GB" sz="3200" smtClean="0"/>
              <a:t>Which material was best at muffling sound?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84213" y="3213100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200"/>
              <a:t>Remember the quieter it made the sound, the better it was at muffling sound.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684213" y="4868863"/>
            <a:ext cx="7772400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200"/>
              <a:t>How can you compare the different materials?</a:t>
            </a:r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685800" y="260350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/>
            <a:r>
              <a:rPr lang="en-GB" sz="4400">
                <a:solidFill>
                  <a:schemeClr val="tx2"/>
                </a:solidFill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2" grpId="1"/>
    </p:bldLst>
  </p:timing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FF00"/>
            </a:gs>
            <a:gs pos="100000">
              <a:srgbClr val="FF9933"/>
            </a:gs>
          </a:gsLst>
          <a:path path="rect">
            <a:fillToRect l="50000" t="50000" r="50000" b="50000"/>
          </a:path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C0C0C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FF00"/>
            </a:gs>
            <a:gs pos="100000">
              <a:srgbClr val="FF9933"/>
            </a:gs>
          </a:gsLst>
          <a:path path="rect">
            <a:fillToRect l="50000" t="50000" r="50000" b="50000"/>
          </a:path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C0C0C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259</TotalTime>
  <Words>536</Words>
  <Application>Microsoft Office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Black</vt:lpstr>
      <vt:lpstr>Arial</vt:lpstr>
      <vt:lpstr>Times New Roman</vt:lpstr>
      <vt:lpstr>Calibri</vt:lpstr>
      <vt:lpstr>Wingdings</vt:lpstr>
      <vt:lpstr>Fireworks</vt:lpstr>
      <vt:lpstr>Which material is best for muffling sound?</vt:lpstr>
      <vt:lpstr>PowerPoint Presentation</vt:lpstr>
      <vt:lpstr>PowerPoint Presentation</vt:lpstr>
      <vt:lpstr>PowerPoint Presentation</vt:lpstr>
      <vt:lpstr>PowerPoint Presentation</vt:lpstr>
      <vt:lpstr>Method</vt:lpstr>
      <vt:lpstr>Results</vt:lpstr>
      <vt:lpstr>Class results</vt:lpstr>
      <vt:lpstr>Which material was best at muffling sound?</vt:lpstr>
      <vt:lpstr>PowerPoint Presentation</vt:lpstr>
    </vt:vector>
  </TitlesOfParts>
  <Company>LCC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material is best for muffling sound?</dc:title>
  <dc:creator>Administrator</dc:creator>
  <cp:lastModifiedBy>Teacher E-Solutions</cp:lastModifiedBy>
  <cp:revision>7</cp:revision>
  <dcterms:created xsi:type="dcterms:W3CDTF">2007-03-02T17:09:25Z</dcterms:created>
  <dcterms:modified xsi:type="dcterms:W3CDTF">2019-01-18T17:20:15Z</dcterms:modified>
</cp:coreProperties>
</file>