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5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  <p:sldId id="264" r:id="rId10"/>
    <p:sldId id="265" r:id="rId11"/>
  </p:sldIdLst>
  <p:sldSz cx="9144000" cy="6858000" type="screen4x3"/>
  <p:notesSz cx="6858000" cy="9144000"/>
  <p:defaultTextStyle>
    <a:defPPr>
      <a:defRPr lang="en-GB"/>
    </a:defPPr>
    <a:lvl1pPr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 Black" pitchFamily="34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 Black" pitchFamily="34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 Black" pitchFamily="34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 Black" pitchFamily="34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 Black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 Black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 Black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 Black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 Black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1" d="100"/>
          <a:sy n="41" d="100"/>
        </p:scale>
        <p:origin x="-672" y="-7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2084388" y="296863"/>
            <a:ext cx="6823075" cy="5353050"/>
            <a:chOff x="1313" y="187"/>
            <a:chExt cx="4298" cy="3372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2194" y="601"/>
              <a:ext cx="596" cy="447"/>
              <a:chOff x="0" y="0"/>
              <a:chExt cx="768" cy="576"/>
            </a:xfrm>
          </p:grpSpPr>
          <p:sp>
            <p:nvSpPr>
              <p:cNvPr id="135" name="Oval 4"/>
              <p:cNvSpPr>
                <a:spLocks noChangeArrowheads="1"/>
              </p:cNvSpPr>
              <p:nvPr/>
            </p:nvSpPr>
            <p:spPr bwMode="hidden">
              <a:xfrm>
                <a:off x="0" y="0"/>
                <a:ext cx="768" cy="576"/>
              </a:xfrm>
              <a:prstGeom prst="ellipse">
                <a:avLst/>
              </a:pr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36" name="Oval 5"/>
              <p:cNvSpPr>
                <a:spLocks noChangeArrowheads="1"/>
              </p:cNvSpPr>
              <p:nvPr/>
            </p:nvSpPr>
            <p:spPr bwMode="hidden">
              <a:xfrm>
                <a:off x="276" y="253"/>
                <a:ext cx="186" cy="107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1312" y="187"/>
              <a:ext cx="4299" cy="3372"/>
              <a:chOff x="0" y="0"/>
              <a:chExt cx="5533" cy="4341"/>
            </a:xfrm>
          </p:grpSpPr>
          <p:grpSp>
            <p:nvGrpSpPr>
              <p:cNvPr id="22" name="Group 7"/>
              <p:cNvGrpSpPr>
                <a:grpSpLocks/>
              </p:cNvGrpSpPr>
              <p:nvPr/>
            </p:nvGrpSpPr>
            <p:grpSpPr bwMode="auto">
              <a:xfrm>
                <a:off x="0" y="0"/>
                <a:ext cx="5470" cy="4341"/>
                <a:chOff x="0" y="0"/>
                <a:chExt cx="5470" cy="4341"/>
              </a:xfrm>
            </p:grpSpPr>
            <p:grpSp>
              <p:nvGrpSpPr>
                <p:cNvPr id="33" name="Group 8"/>
                <p:cNvGrpSpPr>
                  <a:grpSpLocks/>
                </p:cNvGrpSpPr>
                <p:nvPr/>
              </p:nvGrpSpPr>
              <p:grpSpPr bwMode="auto">
                <a:xfrm>
                  <a:off x="1339" y="786"/>
                  <a:ext cx="2919" cy="2151"/>
                  <a:chOff x="1265" y="814"/>
                  <a:chExt cx="2919" cy="2151"/>
                </a:xfrm>
              </p:grpSpPr>
              <p:sp>
                <p:nvSpPr>
                  <p:cNvPr id="133" name="Oval 9"/>
                  <p:cNvSpPr>
                    <a:spLocks noChangeArrowheads="1"/>
                  </p:cNvSpPr>
                  <p:nvPr/>
                </p:nvSpPr>
                <p:spPr bwMode="hidden">
                  <a:xfrm>
                    <a:off x="1265" y="815"/>
                    <a:ext cx="2919" cy="2150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bg2"/>
                      </a:gs>
                      <a:gs pos="100000">
                        <a:schemeClr val="bg1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GB"/>
                  </a:p>
                </p:txBody>
              </p:sp>
              <p:sp>
                <p:nvSpPr>
                  <p:cNvPr id="134" name="Oval 10"/>
                  <p:cNvSpPr>
                    <a:spLocks noChangeArrowheads="1"/>
                  </p:cNvSpPr>
                  <p:nvPr/>
                </p:nvSpPr>
                <p:spPr bwMode="hidden">
                  <a:xfrm>
                    <a:off x="2379" y="1601"/>
                    <a:ext cx="579" cy="406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bg2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GB"/>
                  </a:p>
                </p:txBody>
              </p:sp>
            </p:grpSp>
            <p:grpSp>
              <p:nvGrpSpPr>
                <p:cNvPr id="34" name="Group 11"/>
                <p:cNvGrpSpPr>
                  <a:grpSpLocks/>
                </p:cNvGrpSpPr>
                <p:nvPr/>
              </p:nvGrpSpPr>
              <p:grpSpPr bwMode="auto">
                <a:xfrm>
                  <a:off x="0" y="0"/>
                  <a:ext cx="5470" cy="4341"/>
                  <a:chOff x="0" y="0"/>
                  <a:chExt cx="5470" cy="4341"/>
                </a:xfrm>
              </p:grpSpPr>
              <p:grpSp>
                <p:nvGrpSpPr>
                  <p:cNvPr id="35" name="Group 12"/>
                  <p:cNvGrpSpPr>
                    <a:grpSpLocks/>
                  </p:cNvGrpSpPr>
                  <p:nvPr/>
                </p:nvGrpSpPr>
                <p:grpSpPr bwMode="auto">
                  <a:xfrm>
                    <a:off x="3545" y="1502"/>
                    <a:ext cx="1258" cy="2327"/>
                    <a:chOff x="3471" y="1530"/>
                    <a:chExt cx="1258" cy="2327"/>
                  </a:xfrm>
                </p:grpSpPr>
                <p:sp>
                  <p:nvSpPr>
                    <p:cNvPr id="131" name="Freeform 13"/>
                    <p:cNvSpPr>
                      <a:spLocks/>
                    </p:cNvSpPr>
                    <p:nvPr/>
                  </p:nvSpPr>
                  <p:spPr bwMode="hidden">
                    <a:xfrm rot="2711884">
                      <a:off x="2765" y="2236"/>
                      <a:ext cx="1724" cy="313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GB"/>
                    </a:p>
                  </p:txBody>
                </p:sp>
                <p:sp>
                  <p:nvSpPr>
                    <p:cNvPr id="132" name="Freeform 14"/>
                    <p:cNvSpPr>
                      <a:spLocks/>
                    </p:cNvSpPr>
                    <p:nvPr/>
                  </p:nvSpPr>
                  <p:spPr bwMode="hidden">
                    <a:xfrm rot="2711884">
                      <a:off x="4022" y="3149"/>
                      <a:ext cx="924" cy="490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GB"/>
                    </a:p>
                  </p:txBody>
                </p:sp>
              </p:grpSp>
              <p:grpSp>
                <p:nvGrpSpPr>
                  <p:cNvPr id="36" name="Group 15"/>
                  <p:cNvGrpSpPr>
                    <a:grpSpLocks/>
                  </p:cNvGrpSpPr>
                  <p:nvPr/>
                </p:nvGrpSpPr>
                <p:grpSpPr bwMode="auto">
                  <a:xfrm>
                    <a:off x="2938" y="1991"/>
                    <a:ext cx="2463" cy="1332"/>
                    <a:chOff x="2864" y="2019"/>
                    <a:chExt cx="2463" cy="1332"/>
                  </a:xfrm>
                </p:grpSpPr>
                <p:sp>
                  <p:nvSpPr>
                    <p:cNvPr id="129" name="Freeform 16"/>
                    <p:cNvSpPr>
                      <a:spLocks/>
                    </p:cNvSpPr>
                    <p:nvPr/>
                  </p:nvSpPr>
                  <p:spPr bwMode="hidden">
                    <a:xfrm rot="2104081">
                      <a:off x="2864" y="2020"/>
                      <a:ext cx="1813" cy="346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GB"/>
                    </a:p>
                  </p:txBody>
                </p:sp>
                <p:sp>
                  <p:nvSpPr>
                    <p:cNvPr id="130" name="Freeform 17"/>
                    <p:cNvSpPr>
                      <a:spLocks/>
                    </p:cNvSpPr>
                    <p:nvPr/>
                  </p:nvSpPr>
                  <p:spPr bwMode="hidden">
                    <a:xfrm rot="2104081">
                      <a:off x="4352" y="2806"/>
                      <a:ext cx="974" cy="545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GB"/>
                    </a:p>
                  </p:txBody>
                </p:sp>
              </p:grpSp>
              <p:grpSp>
                <p:nvGrpSpPr>
                  <p:cNvPr id="37" name="Group 18"/>
                  <p:cNvGrpSpPr>
                    <a:grpSpLocks/>
                  </p:cNvGrpSpPr>
                  <p:nvPr/>
                </p:nvGrpSpPr>
                <p:grpSpPr bwMode="auto">
                  <a:xfrm>
                    <a:off x="2971" y="1804"/>
                    <a:ext cx="2477" cy="1064"/>
                    <a:chOff x="2897" y="1832"/>
                    <a:chExt cx="2477" cy="1064"/>
                  </a:xfrm>
                </p:grpSpPr>
                <p:sp>
                  <p:nvSpPr>
                    <p:cNvPr id="127" name="Freeform 19"/>
                    <p:cNvSpPr>
                      <a:spLocks/>
                    </p:cNvSpPr>
                    <p:nvPr/>
                  </p:nvSpPr>
                  <p:spPr bwMode="hidden">
                    <a:xfrm rot="1582915">
                      <a:off x="2896" y="1832"/>
                      <a:ext cx="1736" cy="304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GB"/>
                    </a:p>
                  </p:txBody>
                </p:sp>
                <p:sp>
                  <p:nvSpPr>
                    <p:cNvPr id="128" name="Freeform 20"/>
                    <p:cNvSpPr>
                      <a:spLocks/>
                    </p:cNvSpPr>
                    <p:nvPr/>
                  </p:nvSpPr>
                  <p:spPr bwMode="hidden">
                    <a:xfrm rot="1582915">
                      <a:off x="4442" y="2420"/>
                      <a:ext cx="932" cy="476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GB"/>
                    </a:p>
                  </p:txBody>
                </p:sp>
              </p:grpSp>
              <p:grpSp>
                <p:nvGrpSpPr>
                  <p:cNvPr id="38" name="Group 21"/>
                  <p:cNvGrpSpPr>
                    <a:grpSpLocks/>
                  </p:cNvGrpSpPr>
                  <p:nvPr/>
                </p:nvGrpSpPr>
                <p:grpSpPr bwMode="auto">
                  <a:xfrm>
                    <a:off x="2998" y="1608"/>
                    <a:ext cx="2472" cy="927"/>
                    <a:chOff x="2924" y="1636"/>
                    <a:chExt cx="2472" cy="927"/>
                  </a:xfrm>
                </p:grpSpPr>
                <p:sp>
                  <p:nvSpPr>
                    <p:cNvPr id="125" name="Freeform 22"/>
                    <p:cNvSpPr>
                      <a:spLocks/>
                    </p:cNvSpPr>
                    <p:nvPr/>
                  </p:nvSpPr>
                  <p:spPr bwMode="hidden">
                    <a:xfrm rot="1080363">
                      <a:off x="2924" y="1636"/>
                      <a:ext cx="1677" cy="335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GB"/>
                    </a:p>
                  </p:txBody>
                </p:sp>
                <p:sp>
                  <p:nvSpPr>
                    <p:cNvPr id="126" name="Freeform 23"/>
                    <p:cNvSpPr>
                      <a:spLocks/>
                    </p:cNvSpPr>
                    <p:nvPr/>
                  </p:nvSpPr>
                  <p:spPr bwMode="hidden">
                    <a:xfrm rot="1080363">
                      <a:off x="4495" y="2036"/>
                      <a:ext cx="901" cy="527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GB"/>
                    </a:p>
                  </p:txBody>
                </p:sp>
              </p:grpSp>
              <p:grpSp>
                <p:nvGrpSpPr>
                  <p:cNvPr id="39" name="Group 24"/>
                  <p:cNvGrpSpPr>
                    <a:grpSpLocks/>
                  </p:cNvGrpSpPr>
                  <p:nvPr/>
                </p:nvGrpSpPr>
                <p:grpSpPr bwMode="auto">
                  <a:xfrm>
                    <a:off x="3032" y="1386"/>
                    <a:ext cx="2342" cy="657"/>
                    <a:chOff x="2958" y="1414"/>
                    <a:chExt cx="2342" cy="657"/>
                  </a:xfrm>
                </p:grpSpPr>
                <p:sp>
                  <p:nvSpPr>
                    <p:cNvPr id="123" name="Freeform 25"/>
                    <p:cNvSpPr>
                      <a:spLocks/>
                    </p:cNvSpPr>
                    <p:nvPr/>
                  </p:nvSpPr>
                  <p:spPr bwMode="hidden">
                    <a:xfrm rot="463793">
                      <a:off x="2958" y="1414"/>
                      <a:ext cx="1544" cy="312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GB"/>
                    </a:p>
                  </p:txBody>
                </p:sp>
                <p:sp>
                  <p:nvSpPr>
                    <p:cNvPr id="124" name="Freeform 26"/>
                    <p:cNvSpPr>
                      <a:spLocks/>
                    </p:cNvSpPr>
                    <p:nvPr/>
                  </p:nvSpPr>
                  <p:spPr bwMode="hidden">
                    <a:xfrm rot="463793">
                      <a:off x="4469" y="1582"/>
                      <a:ext cx="830" cy="489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GB"/>
                    </a:p>
                  </p:txBody>
                </p:sp>
              </p:grpSp>
              <p:grpSp>
                <p:nvGrpSpPr>
                  <p:cNvPr id="40" name="Group 27"/>
                  <p:cNvGrpSpPr>
                    <a:grpSpLocks/>
                  </p:cNvGrpSpPr>
                  <p:nvPr/>
                </p:nvGrpSpPr>
                <p:grpSpPr bwMode="auto">
                  <a:xfrm>
                    <a:off x="3057" y="1241"/>
                    <a:ext cx="2150" cy="343"/>
                    <a:chOff x="2983" y="1269"/>
                    <a:chExt cx="2150" cy="343"/>
                  </a:xfrm>
                </p:grpSpPr>
                <p:sp>
                  <p:nvSpPr>
                    <p:cNvPr id="121" name="Freeform 28"/>
                    <p:cNvSpPr>
                      <a:spLocks/>
                    </p:cNvSpPr>
                    <p:nvPr/>
                  </p:nvSpPr>
                  <p:spPr bwMode="hidden">
                    <a:xfrm rot="-84182">
                      <a:off x="2983" y="1290"/>
                      <a:ext cx="1404" cy="218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GB"/>
                    </a:p>
                  </p:txBody>
                </p:sp>
                <p:sp>
                  <p:nvSpPr>
                    <p:cNvPr id="122" name="Freeform 29"/>
                    <p:cNvSpPr>
                      <a:spLocks/>
                    </p:cNvSpPr>
                    <p:nvPr/>
                  </p:nvSpPr>
                  <p:spPr bwMode="hidden">
                    <a:xfrm rot="-84182">
                      <a:off x="4379" y="1269"/>
                      <a:ext cx="754" cy="342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GB"/>
                    </a:p>
                  </p:txBody>
                </p:sp>
              </p:grpSp>
              <p:grpSp>
                <p:nvGrpSpPr>
                  <p:cNvPr id="41" name="Group 30"/>
                  <p:cNvGrpSpPr>
                    <a:grpSpLocks/>
                  </p:cNvGrpSpPr>
                  <p:nvPr/>
                </p:nvGrpSpPr>
                <p:grpSpPr bwMode="auto">
                  <a:xfrm>
                    <a:off x="3012" y="889"/>
                    <a:ext cx="1879" cy="427"/>
                    <a:chOff x="2938" y="917"/>
                    <a:chExt cx="1879" cy="427"/>
                  </a:xfrm>
                </p:grpSpPr>
                <p:sp>
                  <p:nvSpPr>
                    <p:cNvPr id="119" name="Freeform 31"/>
                    <p:cNvSpPr>
                      <a:spLocks/>
                    </p:cNvSpPr>
                    <p:nvPr/>
                  </p:nvSpPr>
                  <p:spPr bwMode="hidden">
                    <a:xfrm rot="-802576">
                      <a:off x="2938" y="1129"/>
                      <a:ext cx="1233" cy="215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GB"/>
                    </a:p>
                  </p:txBody>
                </p:sp>
                <p:sp>
                  <p:nvSpPr>
                    <p:cNvPr id="120" name="Freeform 32"/>
                    <p:cNvSpPr>
                      <a:spLocks/>
                    </p:cNvSpPr>
                    <p:nvPr/>
                  </p:nvSpPr>
                  <p:spPr bwMode="hidden">
                    <a:xfrm rot="-802576">
                      <a:off x="4155" y="918"/>
                      <a:ext cx="662" cy="337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GB"/>
                    </a:p>
                  </p:txBody>
                </p:sp>
              </p:grpSp>
              <p:grpSp>
                <p:nvGrpSpPr>
                  <p:cNvPr id="42" name="Group 33"/>
                  <p:cNvGrpSpPr>
                    <a:grpSpLocks/>
                  </p:cNvGrpSpPr>
                  <p:nvPr/>
                </p:nvGrpSpPr>
                <p:grpSpPr bwMode="auto">
                  <a:xfrm>
                    <a:off x="711" y="1625"/>
                    <a:ext cx="1257" cy="2326"/>
                    <a:chOff x="637" y="1653"/>
                    <a:chExt cx="1257" cy="2326"/>
                  </a:xfrm>
                </p:grpSpPr>
                <p:sp>
                  <p:nvSpPr>
                    <p:cNvPr id="117" name="Freeform 34"/>
                    <p:cNvSpPr>
                      <a:spLocks/>
                    </p:cNvSpPr>
                    <p:nvPr/>
                  </p:nvSpPr>
                  <p:spPr bwMode="hidden">
                    <a:xfrm rot="18888116" flipH="1">
                      <a:off x="876" y="2358"/>
                      <a:ext cx="1724" cy="313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GB"/>
                    </a:p>
                  </p:txBody>
                </p:sp>
                <p:sp>
                  <p:nvSpPr>
                    <p:cNvPr id="118" name="Freeform 35"/>
                    <p:cNvSpPr>
                      <a:spLocks/>
                    </p:cNvSpPr>
                    <p:nvPr/>
                  </p:nvSpPr>
                  <p:spPr bwMode="hidden">
                    <a:xfrm rot="18888116" flipH="1">
                      <a:off x="419" y="3271"/>
                      <a:ext cx="926" cy="490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GB"/>
                    </a:p>
                  </p:txBody>
                </p:sp>
              </p:grpSp>
              <p:grpSp>
                <p:nvGrpSpPr>
                  <p:cNvPr id="43" name="Group 36"/>
                  <p:cNvGrpSpPr>
                    <a:grpSpLocks/>
                  </p:cNvGrpSpPr>
                  <p:nvPr/>
                </p:nvGrpSpPr>
                <p:grpSpPr bwMode="auto">
                  <a:xfrm>
                    <a:off x="69" y="2168"/>
                    <a:ext cx="2463" cy="1332"/>
                    <a:chOff x="-5" y="2196"/>
                    <a:chExt cx="2463" cy="1332"/>
                  </a:xfrm>
                </p:grpSpPr>
                <p:sp>
                  <p:nvSpPr>
                    <p:cNvPr id="115" name="Freeform 37"/>
                    <p:cNvSpPr>
                      <a:spLocks/>
                    </p:cNvSpPr>
                    <p:nvPr/>
                  </p:nvSpPr>
                  <p:spPr bwMode="hidden">
                    <a:xfrm rot="19495919" flipH="1">
                      <a:off x="644" y="2196"/>
                      <a:ext cx="1813" cy="348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GB"/>
                    </a:p>
                  </p:txBody>
                </p:sp>
                <p:sp>
                  <p:nvSpPr>
                    <p:cNvPr id="116" name="Freeform 38"/>
                    <p:cNvSpPr>
                      <a:spLocks/>
                    </p:cNvSpPr>
                    <p:nvPr/>
                  </p:nvSpPr>
                  <p:spPr bwMode="hidden">
                    <a:xfrm rot="19495919" flipH="1">
                      <a:off x="-5" y="2984"/>
                      <a:ext cx="974" cy="545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GB"/>
                    </a:p>
                  </p:txBody>
                </p:sp>
              </p:grpSp>
              <p:grpSp>
                <p:nvGrpSpPr>
                  <p:cNvPr id="44" name="Group 39"/>
                  <p:cNvGrpSpPr>
                    <a:grpSpLocks/>
                  </p:cNvGrpSpPr>
                  <p:nvPr/>
                </p:nvGrpSpPr>
                <p:grpSpPr bwMode="auto">
                  <a:xfrm>
                    <a:off x="22" y="1981"/>
                    <a:ext cx="2477" cy="1064"/>
                    <a:chOff x="-52" y="2009"/>
                    <a:chExt cx="2477" cy="1064"/>
                  </a:xfrm>
                </p:grpSpPr>
                <p:sp>
                  <p:nvSpPr>
                    <p:cNvPr id="113" name="Freeform 40"/>
                    <p:cNvSpPr>
                      <a:spLocks/>
                    </p:cNvSpPr>
                    <p:nvPr/>
                  </p:nvSpPr>
                  <p:spPr bwMode="hidden">
                    <a:xfrm rot="20017085" flipH="1">
                      <a:off x="689" y="2009"/>
                      <a:ext cx="1736" cy="304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GB"/>
                    </a:p>
                  </p:txBody>
                </p:sp>
                <p:sp>
                  <p:nvSpPr>
                    <p:cNvPr id="114" name="Freeform 41"/>
                    <p:cNvSpPr>
                      <a:spLocks/>
                    </p:cNvSpPr>
                    <p:nvPr/>
                  </p:nvSpPr>
                  <p:spPr bwMode="hidden">
                    <a:xfrm rot="20017085" flipH="1">
                      <a:off x="-52" y="2596"/>
                      <a:ext cx="932" cy="476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GB"/>
                    </a:p>
                  </p:txBody>
                </p:sp>
              </p:grpSp>
              <p:grpSp>
                <p:nvGrpSpPr>
                  <p:cNvPr id="45" name="Group 42"/>
                  <p:cNvGrpSpPr>
                    <a:grpSpLocks/>
                  </p:cNvGrpSpPr>
                  <p:nvPr/>
                </p:nvGrpSpPr>
                <p:grpSpPr bwMode="auto">
                  <a:xfrm>
                    <a:off x="0" y="1785"/>
                    <a:ext cx="2472" cy="927"/>
                    <a:chOff x="-74" y="1813"/>
                    <a:chExt cx="2472" cy="927"/>
                  </a:xfrm>
                </p:grpSpPr>
                <p:sp>
                  <p:nvSpPr>
                    <p:cNvPr id="111" name="Freeform 43"/>
                    <p:cNvSpPr>
                      <a:spLocks/>
                    </p:cNvSpPr>
                    <p:nvPr/>
                  </p:nvSpPr>
                  <p:spPr bwMode="hidden">
                    <a:xfrm rot="20519637" flipH="1">
                      <a:off x="721" y="1814"/>
                      <a:ext cx="1677" cy="335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GB"/>
                    </a:p>
                  </p:txBody>
                </p:sp>
                <p:sp>
                  <p:nvSpPr>
                    <p:cNvPr id="112" name="Freeform 44"/>
                    <p:cNvSpPr>
                      <a:spLocks/>
                    </p:cNvSpPr>
                    <p:nvPr/>
                  </p:nvSpPr>
                  <p:spPr bwMode="hidden">
                    <a:xfrm rot="20519637" flipH="1">
                      <a:off x="-74" y="2214"/>
                      <a:ext cx="901" cy="527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GB"/>
                    </a:p>
                  </p:txBody>
                </p:sp>
              </p:grpSp>
              <p:grpSp>
                <p:nvGrpSpPr>
                  <p:cNvPr id="46" name="Group 45"/>
                  <p:cNvGrpSpPr>
                    <a:grpSpLocks/>
                  </p:cNvGrpSpPr>
                  <p:nvPr/>
                </p:nvGrpSpPr>
                <p:grpSpPr bwMode="auto">
                  <a:xfrm>
                    <a:off x="96" y="1563"/>
                    <a:ext cx="2342" cy="657"/>
                    <a:chOff x="22" y="1591"/>
                    <a:chExt cx="2342" cy="657"/>
                  </a:xfrm>
                </p:grpSpPr>
                <p:sp>
                  <p:nvSpPr>
                    <p:cNvPr id="109" name="Freeform 46"/>
                    <p:cNvSpPr>
                      <a:spLocks/>
                    </p:cNvSpPr>
                    <p:nvPr/>
                  </p:nvSpPr>
                  <p:spPr bwMode="hidden">
                    <a:xfrm rot="21136207" flipH="1">
                      <a:off x="819" y="1591"/>
                      <a:ext cx="1544" cy="312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GB"/>
                    </a:p>
                  </p:txBody>
                </p:sp>
                <p:sp>
                  <p:nvSpPr>
                    <p:cNvPr id="110" name="Freeform 47"/>
                    <p:cNvSpPr>
                      <a:spLocks/>
                    </p:cNvSpPr>
                    <p:nvPr/>
                  </p:nvSpPr>
                  <p:spPr bwMode="hidden">
                    <a:xfrm rot="21136207" flipH="1">
                      <a:off x="23" y="1758"/>
                      <a:ext cx="830" cy="489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GB"/>
                    </a:p>
                  </p:txBody>
                </p:sp>
              </p:grpSp>
              <p:grpSp>
                <p:nvGrpSpPr>
                  <p:cNvPr id="47" name="Group 48"/>
                  <p:cNvGrpSpPr>
                    <a:grpSpLocks/>
                  </p:cNvGrpSpPr>
                  <p:nvPr/>
                </p:nvGrpSpPr>
                <p:grpSpPr bwMode="auto">
                  <a:xfrm>
                    <a:off x="263" y="1418"/>
                    <a:ext cx="2150" cy="343"/>
                    <a:chOff x="189" y="1446"/>
                    <a:chExt cx="2150" cy="343"/>
                  </a:xfrm>
                </p:grpSpPr>
                <p:sp>
                  <p:nvSpPr>
                    <p:cNvPr id="107" name="Freeform 49"/>
                    <p:cNvSpPr>
                      <a:spLocks/>
                    </p:cNvSpPr>
                    <p:nvPr/>
                  </p:nvSpPr>
                  <p:spPr bwMode="hidden">
                    <a:xfrm rot="84182" flipH="1">
                      <a:off x="935" y="1466"/>
                      <a:ext cx="1404" cy="219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GB"/>
                    </a:p>
                  </p:txBody>
                </p:sp>
                <p:sp>
                  <p:nvSpPr>
                    <p:cNvPr id="108" name="Freeform 50"/>
                    <p:cNvSpPr>
                      <a:spLocks/>
                    </p:cNvSpPr>
                    <p:nvPr/>
                  </p:nvSpPr>
                  <p:spPr bwMode="hidden">
                    <a:xfrm rot="84182" flipH="1">
                      <a:off x="189" y="1445"/>
                      <a:ext cx="754" cy="344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GB"/>
                    </a:p>
                  </p:txBody>
                </p:sp>
              </p:grpSp>
              <p:grpSp>
                <p:nvGrpSpPr>
                  <p:cNvPr id="48" name="Group 51"/>
                  <p:cNvGrpSpPr>
                    <a:grpSpLocks/>
                  </p:cNvGrpSpPr>
                  <p:nvPr/>
                </p:nvGrpSpPr>
                <p:grpSpPr bwMode="auto">
                  <a:xfrm>
                    <a:off x="579" y="1066"/>
                    <a:ext cx="1879" cy="427"/>
                    <a:chOff x="505" y="1094"/>
                    <a:chExt cx="1879" cy="427"/>
                  </a:xfrm>
                </p:grpSpPr>
                <p:sp>
                  <p:nvSpPr>
                    <p:cNvPr id="105" name="Freeform 52"/>
                    <p:cNvSpPr>
                      <a:spLocks/>
                    </p:cNvSpPr>
                    <p:nvPr/>
                  </p:nvSpPr>
                  <p:spPr bwMode="hidden">
                    <a:xfrm rot="802576" flipH="1">
                      <a:off x="1151" y="1306"/>
                      <a:ext cx="1233" cy="215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GB"/>
                    </a:p>
                  </p:txBody>
                </p:sp>
                <p:sp>
                  <p:nvSpPr>
                    <p:cNvPr id="106" name="Freeform 53"/>
                    <p:cNvSpPr>
                      <a:spLocks/>
                    </p:cNvSpPr>
                    <p:nvPr/>
                  </p:nvSpPr>
                  <p:spPr bwMode="hidden">
                    <a:xfrm rot="802576" flipH="1">
                      <a:off x="505" y="1094"/>
                      <a:ext cx="662" cy="339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GB"/>
                    </a:p>
                  </p:txBody>
                </p:sp>
              </p:grpSp>
              <p:grpSp>
                <p:nvGrpSpPr>
                  <p:cNvPr id="49" name="Group 54"/>
                  <p:cNvGrpSpPr>
                    <a:grpSpLocks/>
                  </p:cNvGrpSpPr>
                  <p:nvPr/>
                </p:nvGrpSpPr>
                <p:grpSpPr bwMode="auto">
                  <a:xfrm>
                    <a:off x="690" y="871"/>
                    <a:ext cx="1850" cy="554"/>
                    <a:chOff x="616" y="899"/>
                    <a:chExt cx="1850" cy="554"/>
                  </a:xfrm>
                </p:grpSpPr>
                <p:sp>
                  <p:nvSpPr>
                    <p:cNvPr id="103" name="Freeform 55"/>
                    <p:cNvSpPr>
                      <a:spLocks/>
                    </p:cNvSpPr>
                    <p:nvPr/>
                  </p:nvSpPr>
                  <p:spPr bwMode="hidden">
                    <a:xfrm rot="1277471" flipH="1">
                      <a:off x="1232" y="1238"/>
                      <a:ext cx="1233" cy="215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GB"/>
                    </a:p>
                  </p:txBody>
                </p:sp>
                <p:sp>
                  <p:nvSpPr>
                    <p:cNvPr id="104" name="Freeform 56"/>
                    <p:cNvSpPr>
                      <a:spLocks/>
                    </p:cNvSpPr>
                    <p:nvPr/>
                  </p:nvSpPr>
                  <p:spPr bwMode="hidden">
                    <a:xfrm rot="1277471" flipH="1">
                      <a:off x="616" y="900"/>
                      <a:ext cx="662" cy="337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GB"/>
                    </a:p>
                  </p:txBody>
                </p:sp>
              </p:grpSp>
              <p:grpSp>
                <p:nvGrpSpPr>
                  <p:cNvPr id="50" name="Group 57"/>
                  <p:cNvGrpSpPr>
                    <a:grpSpLocks/>
                  </p:cNvGrpSpPr>
                  <p:nvPr/>
                </p:nvGrpSpPr>
                <p:grpSpPr bwMode="auto">
                  <a:xfrm>
                    <a:off x="911" y="589"/>
                    <a:ext cx="1767" cy="743"/>
                    <a:chOff x="911" y="589"/>
                    <a:chExt cx="1767" cy="743"/>
                  </a:xfrm>
                </p:grpSpPr>
                <p:sp>
                  <p:nvSpPr>
                    <p:cNvPr id="101" name="Freeform 58"/>
                    <p:cNvSpPr>
                      <a:spLocks/>
                    </p:cNvSpPr>
                    <p:nvPr/>
                  </p:nvSpPr>
                  <p:spPr bwMode="hidden">
                    <a:xfrm rot="2028410" flipH="1">
                      <a:off x="1445" y="1117"/>
                      <a:ext cx="1233" cy="215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GB"/>
                    </a:p>
                  </p:txBody>
                </p:sp>
                <p:sp>
                  <p:nvSpPr>
                    <p:cNvPr id="102" name="Freeform 59"/>
                    <p:cNvSpPr>
                      <a:spLocks/>
                    </p:cNvSpPr>
                    <p:nvPr/>
                  </p:nvSpPr>
                  <p:spPr bwMode="hidden">
                    <a:xfrm rot="2028410" flipH="1">
                      <a:off x="911" y="590"/>
                      <a:ext cx="662" cy="337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GB"/>
                    </a:p>
                  </p:txBody>
                </p:sp>
              </p:grpSp>
              <p:grpSp>
                <p:nvGrpSpPr>
                  <p:cNvPr id="51" name="Group 60"/>
                  <p:cNvGrpSpPr>
                    <a:grpSpLocks/>
                  </p:cNvGrpSpPr>
                  <p:nvPr/>
                </p:nvGrpSpPr>
                <p:grpSpPr bwMode="auto">
                  <a:xfrm>
                    <a:off x="1120" y="300"/>
                    <a:ext cx="1693" cy="892"/>
                    <a:chOff x="1120" y="300"/>
                    <a:chExt cx="1693" cy="892"/>
                  </a:xfrm>
                </p:grpSpPr>
                <p:sp>
                  <p:nvSpPr>
                    <p:cNvPr id="99" name="Freeform 61"/>
                    <p:cNvSpPr>
                      <a:spLocks/>
                    </p:cNvSpPr>
                    <p:nvPr/>
                  </p:nvSpPr>
                  <p:spPr bwMode="hidden">
                    <a:xfrm rot="2664424" flipH="1">
                      <a:off x="1562" y="977"/>
                      <a:ext cx="1251" cy="215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GB"/>
                    </a:p>
                  </p:txBody>
                </p:sp>
                <p:sp>
                  <p:nvSpPr>
                    <p:cNvPr id="100" name="Freeform 62"/>
                    <p:cNvSpPr>
                      <a:spLocks/>
                    </p:cNvSpPr>
                    <p:nvPr/>
                  </p:nvSpPr>
                  <p:spPr bwMode="hidden">
                    <a:xfrm rot="2664424" flipH="1">
                      <a:off x="1120" y="300"/>
                      <a:ext cx="672" cy="339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GB"/>
                    </a:p>
                  </p:txBody>
                </p:sp>
              </p:grpSp>
              <p:grpSp>
                <p:nvGrpSpPr>
                  <p:cNvPr id="52" name="Group 63"/>
                  <p:cNvGrpSpPr>
                    <a:grpSpLocks/>
                  </p:cNvGrpSpPr>
                  <p:nvPr/>
                </p:nvGrpSpPr>
                <p:grpSpPr bwMode="auto">
                  <a:xfrm>
                    <a:off x="1707" y="76"/>
                    <a:ext cx="778" cy="1512"/>
                    <a:chOff x="1633" y="104"/>
                    <a:chExt cx="778" cy="1512"/>
                  </a:xfrm>
                </p:grpSpPr>
                <p:sp>
                  <p:nvSpPr>
                    <p:cNvPr id="97" name="Freeform 64"/>
                    <p:cNvSpPr>
                      <a:spLocks/>
                    </p:cNvSpPr>
                    <p:nvPr/>
                  </p:nvSpPr>
                  <p:spPr bwMode="hidden">
                    <a:xfrm rot="3473776" flipH="1">
                      <a:off x="1753" y="959"/>
                      <a:ext cx="1101" cy="215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GB"/>
                    </a:p>
                  </p:txBody>
                </p:sp>
                <p:sp>
                  <p:nvSpPr>
                    <p:cNvPr id="98" name="Freeform 65"/>
                    <p:cNvSpPr>
                      <a:spLocks/>
                    </p:cNvSpPr>
                    <p:nvPr/>
                  </p:nvSpPr>
                  <p:spPr bwMode="hidden">
                    <a:xfrm rot="3473776" flipH="1">
                      <a:off x="1506" y="230"/>
                      <a:ext cx="591" cy="338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GB"/>
                    </a:p>
                  </p:txBody>
                </p:sp>
              </p:grpSp>
              <p:grpSp>
                <p:nvGrpSpPr>
                  <p:cNvPr id="53" name="Group 66"/>
                  <p:cNvGrpSpPr>
                    <a:grpSpLocks/>
                  </p:cNvGrpSpPr>
                  <p:nvPr/>
                </p:nvGrpSpPr>
                <p:grpSpPr bwMode="auto">
                  <a:xfrm>
                    <a:off x="2009" y="0"/>
                    <a:ext cx="634" cy="1534"/>
                    <a:chOff x="1935" y="28"/>
                    <a:chExt cx="634" cy="1534"/>
                  </a:xfrm>
                </p:grpSpPr>
                <p:sp>
                  <p:nvSpPr>
                    <p:cNvPr id="95" name="Freeform 67"/>
                    <p:cNvSpPr>
                      <a:spLocks/>
                    </p:cNvSpPr>
                    <p:nvPr/>
                  </p:nvSpPr>
                  <p:spPr bwMode="hidden">
                    <a:xfrm rot="4126480" flipH="1">
                      <a:off x="1932" y="925"/>
                      <a:ext cx="1061" cy="215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GB"/>
                    </a:p>
                  </p:txBody>
                </p:sp>
                <p:sp>
                  <p:nvSpPr>
                    <p:cNvPr id="96" name="Freeform 68"/>
                    <p:cNvSpPr>
                      <a:spLocks/>
                    </p:cNvSpPr>
                    <p:nvPr/>
                  </p:nvSpPr>
                  <p:spPr bwMode="hidden">
                    <a:xfrm rot="4126480" flipH="1">
                      <a:off x="1819" y="144"/>
                      <a:ext cx="570" cy="338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GB"/>
                    </a:p>
                  </p:txBody>
                </p:sp>
              </p:grpSp>
              <p:grpSp>
                <p:nvGrpSpPr>
                  <p:cNvPr id="54" name="Group 69"/>
                  <p:cNvGrpSpPr>
                    <a:grpSpLocks/>
                  </p:cNvGrpSpPr>
                  <p:nvPr/>
                </p:nvGrpSpPr>
                <p:grpSpPr bwMode="auto">
                  <a:xfrm>
                    <a:off x="2896" y="644"/>
                    <a:ext cx="1845" cy="566"/>
                    <a:chOff x="2822" y="672"/>
                    <a:chExt cx="1845" cy="566"/>
                  </a:xfrm>
                </p:grpSpPr>
                <p:sp>
                  <p:nvSpPr>
                    <p:cNvPr id="93" name="Freeform 70"/>
                    <p:cNvSpPr>
                      <a:spLocks/>
                    </p:cNvSpPr>
                    <p:nvPr/>
                  </p:nvSpPr>
                  <p:spPr bwMode="hidden">
                    <a:xfrm rot="-1325434">
                      <a:off x="2822" y="1023"/>
                      <a:ext cx="1233" cy="215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GB"/>
                    </a:p>
                  </p:txBody>
                </p:sp>
                <p:sp>
                  <p:nvSpPr>
                    <p:cNvPr id="94" name="Freeform 71"/>
                    <p:cNvSpPr>
                      <a:spLocks/>
                    </p:cNvSpPr>
                    <p:nvPr/>
                  </p:nvSpPr>
                  <p:spPr bwMode="hidden">
                    <a:xfrm rot="-1325434">
                      <a:off x="4005" y="672"/>
                      <a:ext cx="663" cy="339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GB"/>
                    </a:p>
                  </p:txBody>
                </p:sp>
              </p:grpSp>
              <p:grpSp>
                <p:nvGrpSpPr>
                  <p:cNvPr id="55" name="Group 72"/>
                  <p:cNvGrpSpPr>
                    <a:grpSpLocks/>
                  </p:cNvGrpSpPr>
                  <p:nvPr/>
                </p:nvGrpSpPr>
                <p:grpSpPr bwMode="auto">
                  <a:xfrm>
                    <a:off x="2757" y="417"/>
                    <a:ext cx="1781" cy="717"/>
                    <a:chOff x="2683" y="445"/>
                    <a:chExt cx="1781" cy="717"/>
                  </a:xfrm>
                </p:grpSpPr>
                <p:sp>
                  <p:nvSpPr>
                    <p:cNvPr id="91" name="Freeform 73"/>
                    <p:cNvSpPr>
                      <a:spLocks/>
                    </p:cNvSpPr>
                    <p:nvPr/>
                  </p:nvSpPr>
                  <p:spPr bwMode="hidden">
                    <a:xfrm rot="-1921064">
                      <a:off x="2683" y="947"/>
                      <a:ext cx="1233" cy="215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GB"/>
                    </a:p>
                  </p:txBody>
                </p:sp>
                <p:sp>
                  <p:nvSpPr>
                    <p:cNvPr id="92" name="Freeform 74"/>
                    <p:cNvSpPr>
                      <a:spLocks/>
                    </p:cNvSpPr>
                    <p:nvPr/>
                  </p:nvSpPr>
                  <p:spPr bwMode="hidden">
                    <a:xfrm rot="-1921064">
                      <a:off x="3803" y="445"/>
                      <a:ext cx="662" cy="339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GB"/>
                    </a:p>
                  </p:txBody>
                </p:sp>
              </p:grpSp>
              <p:sp>
                <p:nvSpPr>
                  <p:cNvPr id="56" name="Freeform 75"/>
                  <p:cNvSpPr>
                    <a:spLocks/>
                  </p:cNvSpPr>
                  <p:nvPr/>
                </p:nvSpPr>
                <p:spPr bwMode="hidden">
                  <a:xfrm rot="4578755" flipH="1">
                    <a:off x="2176" y="949"/>
                    <a:ext cx="1026" cy="144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GB"/>
                  </a:p>
                </p:txBody>
              </p:sp>
              <p:sp>
                <p:nvSpPr>
                  <p:cNvPr id="57" name="Freeform 76"/>
                  <p:cNvSpPr>
                    <a:spLocks/>
                  </p:cNvSpPr>
                  <p:nvPr/>
                </p:nvSpPr>
                <p:spPr bwMode="hidden">
                  <a:xfrm rot="4578755" flipH="1">
                    <a:off x="2199" y="196"/>
                    <a:ext cx="552" cy="229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GB"/>
                  </a:p>
                </p:txBody>
              </p:sp>
              <p:grpSp>
                <p:nvGrpSpPr>
                  <p:cNvPr id="58" name="Group 77"/>
                  <p:cNvGrpSpPr>
                    <a:grpSpLocks/>
                  </p:cNvGrpSpPr>
                  <p:nvPr/>
                </p:nvGrpSpPr>
                <p:grpSpPr bwMode="auto">
                  <a:xfrm>
                    <a:off x="2874" y="13"/>
                    <a:ext cx="640" cy="1520"/>
                    <a:chOff x="2800" y="41"/>
                    <a:chExt cx="640" cy="1520"/>
                  </a:xfrm>
                </p:grpSpPr>
                <p:sp>
                  <p:nvSpPr>
                    <p:cNvPr id="89" name="Freeform 78"/>
                    <p:cNvSpPr>
                      <a:spLocks/>
                    </p:cNvSpPr>
                    <p:nvPr/>
                  </p:nvSpPr>
                  <p:spPr bwMode="hidden">
                    <a:xfrm rot="-3857755">
                      <a:off x="2361" y="938"/>
                      <a:ext cx="1062" cy="184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GB"/>
                    </a:p>
                  </p:txBody>
                </p:sp>
                <p:sp>
                  <p:nvSpPr>
                    <p:cNvPr id="90" name="Freeform 79"/>
                    <p:cNvSpPr>
                      <a:spLocks/>
                    </p:cNvSpPr>
                    <p:nvPr/>
                  </p:nvSpPr>
                  <p:spPr bwMode="hidden">
                    <a:xfrm rot="-3857755">
                      <a:off x="3010" y="182"/>
                      <a:ext cx="570" cy="288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GB"/>
                    </a:p>
                  </p:txBody>
                </p:sp>
              </p:grpSp>
              <p:grpSp>
                <p:nvGrpSpPr>
                  <p:cNvPr id="59" name="Group 80"/>
                  <p:cNvGrpSpPr>
                    <a:grpSpLocks/>
                  </p:cNvGrpSpPr>
                  <p:nvPr/>
                </p:nvGrpSpPr>
                <p:grpSpPr bwMode="auto">
                  <a:xfrm>
                    <a:off x="3008" y="135"/>
                    <a:ext cx="1017" cy="1464"/>
                    <a:chOff x="2934" y="163"/>
                    <a:chExt cx="1017" cy="1464"/>
                  </a:xfrm>
                </p:grpSpPr>
                <p:sp>
                  <p:nvSpPr>
                    <p:cNvPr id="87" name="Freeform 81"/>
                    <p:cNvSpPr>
                      <a:spLocks/>
                    </p:cNvSpPr>
                    <p:nvPr/>
                  </p:nvSpPr>
                  <p:spPr bwMode="hidden">
                    <a:xfrm rot="-2777260">
                      <a:off x="2492" y="914"/>
                      <a:ext cx="1155" cy="270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GB"/>
                    </a:p>
                  </p:txBody>
                </p:sp>
                <p:sp>
                  <p:nvSpPr>
                    <p:cNvPr id="88" name="Freeform 82"/>
                    <p:cNvSpPr>
                      <a:spLocks/>
                    </p:cNvSpPr>
                    <p:nvPr/>
                  </p:nvSpPr>
                  <p:spPr bwMode="hidden">
                    <a:xfrm rot="-2777260">
                      <a:off x="3429" y="262"/>
                      <a:ext cx="621" cy="423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GB"/>
                    </a:p>
                  </p:txBody>
                </p:sp>
              </p:grpSp>
              <p:grpSp>
                <p:nvGrpSpPr>
                  <p:cNvPr id="60" name="Group 83"/>
                  <p:cNvGrpSpPr>
                    <a:grpSpLocks/>
                  </p:cNvGrpSpPr>
                  <p:nvPr/>
                </p:nvGrpSpPr>
                <p:grpSpPr bwMode="auto">
                  <a:xfrm>
                    <a:off x="2804" y="4"/>
                    <a:ext cx="243" cy="1448"/>
                    <a:chOff x="2730" y="32"/>
                    <a:chExt cx="243" cy="1448"/>
                  </a:xfrm>
                </p:grpSpPr>
                <p:sp>
                  <p:nvSpPr>
                    <p:cNvPr id="85" name="Freeform 84"/>
                    <p:cNvSpPr>
                      <a:spLocks/>
                    </p:cNvSpPr>
                    <p:nvPr/>
                  </p:nvSpPr>
                  <p:spPr bwMode="hidden">
                    <a:xfrm rot="-4903748">
                      <a:off x="2297" y="960"/>
                      <a:ext cx="954" cy="86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GB"/>
                    </a:p>
                  </p:txBody>
                </p:sp>
                <p:sp>
                  <p:nvSpPr>
                    <p:cNvPr id="86" name="Freeform 85"/>
                    <p:cNvSpPr>
                      <a:spLocks/>
                    </p:cNvSpPr>
                    <p:nvPr/>
                  </p:nvSpPr>
                  <p:spPr bwMode="hidden">
                    <a:xfrm rot="-4903748">
                      <a:off x="2649" y="221"/>
                      <a:ext cx="512" cy="134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GB"/>
                    </a:p>
                  </p:txBody>
                </p:sp>
              </p:grpSp>
              <p:grpSp>
                <p:nvGrpSpPr>
                  <p:cNvPr id="61" name="Group 86"/>
                  <p:cNvGrpSpPr>
                    <a:grpSpLocks/>
                  </p:cNvGrpSpPr>
                  <p:nvPr/>
                </p:nvGrpSpPr>
                <p:grpSpPr bwMode="auto">
                  <a:xfrm>
                    <a:off x="1017" y="1741"/>
                    <a:ext cx="1085" cy="2450"/>
                    <a:chOff x="943" y="1769"/>
                    <a:chExt cx="1085" cy="2450"/>
                  </a:xfrm>
                </p:grpSpPr>
                <p:sp>
                  <p:nvSpPr>
                    <p:cNvPr id="83" name="Freeform 87"/>
                    <p:cNvSpPr>
                      <a:spLocks/>
                    </p:cNvSpPr>
                    <p:nvPr/>
                  </p:nvSpPr>
                  <p:spPr bwMode="hidden">
                    <a:xfrm rot="18335692" flipH="1">
                      <a:off x="1010" y="2475"/>
                      <a:ext cx="1724" cy="311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GB"/>
                    </a:p>
                  </p:txBody>
                </p:sp>
                <p:sp>
                  <p:nvSpPr>
                    <p:cNvPr id="84" name="Freeform 88"/>
                    <p:cNvSpPr>
                      <a:spLocks/>
                    </p:cNvSpPr>
                    <p:nvPr/>
                  </p:nvSpPr>
                  <p:spPr bwMode="hidden">
                    <a:xfrm rot="18335692" flipH="1">
                      <a:off x="726" y="3511"/>
                      <a:ext cx="924" cy="490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GB"/>
                    </a:p>
                  </p:txBody>
                </p:sp>
              </p:grpSp>
              <p:grpSp>
                <p:nvGrpSpPr>
                  <p:cNvPr id="62" name="Group 89"/>
                  <p:cNvGrpSpPr>
                    <a:grpSpLocks/>
                  </p:cNvGrpSpPr>
                  <p:nvPr/>
                </p:nvGrpSpPr>
                <p:grpSpPr bwMode="auto">
                  <a:xfrm>
                    <a:off x="1529" y="1908"/>
                    <a:ext cx="766" cy="2373"/>
                    <a:chOff x="1455" y="1936"/>
                    <a:chExt cx="766" cy="2373"/>
                  </a:xfrm>
                </p:grpSpPr>
                <p:sp>
                  <p:nvSpPr>
                    <p:cNvPr id="81" name="Freeform 90"/>
                    <p:cNvSpPr>
                      <a:spLocks/>
                    </p:cNvSpPr>
                    <p:nvPr/>
                  </p:nvSpPr>
                  <p:spPr bwMode="hidden">
                    <a:xfrm rot="17542885" flipH="1">
                      <a:off x="1268" y="2578"/>
                      <a:ext cx="1595" cy="311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GB"/>
                    </a:p>
                  </p:txBody>
                </p:sp>
                <p:sp>
                  <p:nvSpPr>
                    <p:cNvPr id="82" name="Freeform 91"/>
                    <p:cNvSpPr>
                      <a:spLocks/>
                    </p:cNvSpPr>
                    <p:nvPr/>
                  </p:nvSpPr>
                  <p:spPr bwMode="hidden">
                    <a:xfrm rot="17542885" flipH="1">
                      <a:off x="1272" y="3635"/>
                      <a:ext cx="856" cy="490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GB"/>
                    </a:p>
                  </p:txBody>
                </p:sp>
              </p:grpSp>
              <p:grpSp>
                <p:nvGrpSpPr>
                  <p:cNvPr id="63" name="Group 92"/>
                  <p:cNvGrpSpPr>
                    <a:grpSpLocks/>
                  </p:cNvGrpSpPr>
                  <p:nvPr/>
                </p:nvGrpSpPr>
                <p:grpSpPr bwMode="auto">
                  <a:xfrm rot="88588">
                    <a:off x="2061" y="1962"/>
                    <a:ext cx="459" cy="2329"/>
                    <a:chOff x="1956" y="1990"/>
                    <a:chExt cx="492" cy="2604"/>
                  </a:xfrm>
                </p:grpSpPr>
                <p:sp>
                  <p:nvSpPr>
                    <p:cNvPr id="79" name="Freeform 93"/>
                    <p:cNvSpPr>
                      <a:spLocks/>
                    </p:cNvSpPr>
                    <p:nvPr/>
                  </p:nvSpPr>
                  <p:spPr bwMode="hidden">
                    <a:xfrm rot="16782062" flipH="1">
                      <a:off x="1441" y="2694"/>
                      <a:ext cx="1711" cy="301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GB"/>
                    </a:p>
                  </p:txBody>
                </p:sp>
                <p:sp>
                  <p:nvSpPr>
                    <p:cNvPr id="80" name="Freeform 94"/>
                    <p:cNvSpPr>
                      <a:spLocks/>
                    </p:cNvSpPr>
                    <p:nvPr/>
                  </p:nvSpPr>
                  <p:spPr bwMode="hidden">
                    <a:xfrm rot="16782062" flipH="1">
                      <a:off x="1732" y="3897"/>
                      <a:ext cx="918" cy="473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GB"/>
                    </a:p>
                  </p:txBody>
                </p:sp>
              </p:grpSp>
              <p:grpSp>
                <p:nvGrpSpPr>
                  <p:cNvPr id="64" name="Group 95"/>
                  <p:cNvGrpSpPr>
                    <a:grpSpLocks/>
                  </p:cNvGrpSpPr>
                  <p:nvPr/>
                </p:nvGrpSpPr>
                <p:grpSpPr bwMode="auto">
                  <a:xfrm>
                    <a:off x="3408" y="1689"/>
                    <a:ext cx="1125" cy="2426"/>
                    <a:chOff x="3334" y="1717"/>
                    <a:chExt cx="1125" cy="2426"/>
                  </a:xfrm>
                </p:grpSpPr>
                <p:sp>
                  <p:nvSpPr>
                    <p:cNvPr id="77" name="Freeform 96"/>
                    <p:cNvSpPr>
                      <a:spLocks/>
                    </p:cNvSpPr>
                    <p:nvPr/>
                  </p:nvSpPr>
                  <p:spPr bwMode="hidden">
                    <a:xfrm rot="3144576">
                      <a:off x="2628" y="2423"/>
                      <a:ext cx="1724" cy="311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GB"/>
                    </a:p>
                  </p:txBody>
                </p:sp>
                <p:sp>
                  <p:nvSpPr>
                    <p:cNvPr id="78" name="Freeform 97"/>
                    <p:cNvSpPr>
                      <a:spLocks/>
                    </p:cNvSpPr>
                    <p:nvPr/>
                  </p:nvSpPr>
                  <p:spPr bwMode="hidden">
                    <a:xfrm rot="3144576">
                      <a:off x="3752" y="3435"/>
                      <a:ext cx="924" cy="490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GB"/>
                    </a:p>
                  </p:txBody>
                </p:sp>
              </p:grpSp>
              <p:grpSp>
                <p:nvGrpSpPr>
                  <p:cNvPr id="65" name="Group 98"/>
                  <p:cNvGrpSpPr>
                    <a:grpSpLocks/>
                  </p:cNvGrpSpPr>
                  <p:nvPr/>
                </p:nvGrpSpPr>
                <p:grpSpPr bwMode="auto">
                  <a:xfrm>
                    <a:off x="3255" y="1838"/>
                    <a:ext cx="883" cy="2426"/>
                    <a:chOff x="3181" y="1866"/>
                    <a:chExt cx="883" cy="2426"/>
                  </a:xfrm>
                </p:grpSpPr>
                <p:sp>
                  <p:nvSpPr>
                    <p:cNvPr id="75" name="Freeform 99"/>
                    <p:cNvSpPr>
                      <a:spLocks/>
                    </p:cNvSpPr>
                    <p:nvPr/>
                  </p:nvSpPr>
                  <p:spPr bwMode="hidden">
                    <a:xfrm rot="3745735">
                      <a:off x="2506" y="2542"/>
                      <a:ext cx="1649" cy="299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GB"/>
                    </a:p>
                  </p:txBody>
                </p:sp>
                <p:sp>
                  <p:nvSpPr>
                    <p:cNvPr id="76" name="Freeform 100"/>
                    <p:cNvSpPr>
                      <a:spLocks/>
                    </p:cNvSpPr>
                    <p:nvPr/>
                  </p:nvSpPr>
                  <p:spPr bwMode="hidden">
                    <a:xfrm rot="3745735">
                      <a:off x="3387" y="3615"/>
                      <a:ext cx="884" cy="468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GB"/>
                    </a:p>
                  </p:txBody>
                </p:sp>
              </p:grpSp>
              <p:grpSp>
                <p:nvGrpSpPr>
                  <p:cNvPr id="66" name="Group 101"/>
                  <p:cNvGrpSpPr>
                    <a:grpSpLocks/>
                  </p:cNvGrpSpPr>
                  <p:nvPr/>
                </p:nvGrpSpPr>
                <p:grpSpPr bwMode="auto">
                  <a:xfrm>
                    <a:off x="3080" y="1955"/>
                    <a:ext cx="619" cy="2386"/>
                    <a:chOff x="3006" y="1983"/>
                    <a:chExt cx="619" cy="2386"/>
                  </a:xfrm>
                </p:grpSpPr>
                <p:sp>
                  <p:nvSpPr>
                    <p:cNvPr id="73" name="Freeform 102"/>
                    <p:cNvSpPr>
                      <a:spLocks/>
                    </p:cNvSpPr>
                    <p:nvPr/>
                  </p:nvSpPr>
                  <p:spPr bwMode="hidden">
                    <a:xfrm rot="4286818">
                      <a:off x="2329" y="2661"/>
                      <a:ext cx="1600" cy="246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GB"/>
                    </a:p>
                  </p:txBody>
                </p:sp>
                <p:sp>
                  <p:nvSpPr>
                    <p:cNvPr id="74" name="Freeform 103"/>
                    <p:cNvSpPr>
                      <a:spLocks/>
                    </p:cNvSpPr>
                    <p:nvPr/>
                  </p:nvSpPr>
                  <p:spPr bwMode="hidden">
                    <a:xfrm rot="4286818">
                      <a:off x="3003" y="3747"/>
                      <a:ext cx="859" cy="386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GB"/>
                    </a:p>
                  </p:txBody>
                </p:sp>
              </p:grpSp>
              <p:grpSp>
                <p:nvGrpSpPr>
                  <p:cNvPr id="67" name="Group 104"/>
                  <p:cNvGrpSpPr>
                    <a:grpSpLocks/>
                  </p:cNvGrpSpPr>
                  <p:nvPr/>
                </p:nvGrpSpPr>
                <p:grpSpPr bwMode="auto">
                  <a:xfrm>
                    <a:off x="2893" y="2073"/>
                    <a:ext cx="405" cy="2219"/>
                    <a:chOff x="2819" y="2101"/>
                    <a:chExt cx="405" cy="2219"/>
                  </a:xfrm>
                </p:grpSpPr>
                <p:sp>
                  <p:nvSpPr>
                    <p:cNvPr id="71" name="Freeform 105"/>
                    <p:cNvSpPr>
                      <a:spLocks/>
                    </p:cNvSpPr>
                    <p:nvPr/>
                  </p:nvSpPr>
                  <p:spPr bwMode="hidden">
                    <a:xfrm rot="4898956">
                      <a:off x="2206" y="2713"/>
                      <a:ext cx="1471" cy="246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GB"/>
                    </a:p>
                  </p:txBody>
                </p:sp>
                <p:sp>
                  <p:nvSpPr>
                    <p:cNvPr id="72" name="Freeform 106"/>
                    <p:cNvSpPr>
                      <a:spLocks/>
                    </p:cNvSpPr>
                    <p:nvPr/>
                  </p:nvSpPr>
                  <p:spPr bwMode="hidden">
                    <a:xfrm rot="4898956">
                      <a:off x="2636" y="3732"/>
                      <a:ext cx="790" cy="385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GB"/>
                    </a:p>
                  </p:txBody>
                </p:sp>
              </p:grpSp>
              <p:grpSp>
                <p:nvGrpSpPr>
                  <p:cNvPr id="68" name="Group 107"/>
                  <p:cNvGrpSpPr>
                    <a:grpSpLocks/>
                  </p:cNvGrpSpPr>
                  <p:nvPr/>
                </p:nvGrpSpPr>
                <p:grpSpPr bwMode="auto">
                  <a:xfrm>
                    <a:off x="2372" y="2107"/>
                    <a:ext cx="426" cy="2185"/>
                    <a:chOff x="2287" y="2135"/>
                    <a:chExt cx="426" cy="2185"/>
                  </a:xfrm>
                </p:grpSpPr>
                <p:sp>
                  <p:nvSpPr>
                    <p:cNvPr id="69" name="Freeform 108"/>
                    <p:cNvSpPr>
                      <a:spLocks/>
                    </p:cNvSpPr>
                    <p:nvPr/>
                  </p:nvSpPr>
                  <p:spPr bwMode="hidden">
                    <a:xfrm rot="5755659">
                      <a:off x="1901" y="2760"/>
                      <a:ext cx="1437" cy="188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540000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GB"/>
                    </a:p>
                  </p:txBody>
                </p:sp>
                <p:sp>
                  <p:nvSpPr>
                    <p:cNvPr id="70" name="Freeform 109"/>
                    <p:cNvSpPr>
                      <a:spLocks/>
                    </p:cNvSpPr>
                    <p:nvPr/>
                  </p:nvSpPr>
                  <p:spPr bwMode="hidden">
                    <a:xfrm rot="5755659">
                      <a:off x="2049" y="3787"/>
                      <a:ext cx="771" cy="295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GB"/>
                    </a:p>
                  </p:txBody>
                </p:sp>
              </p:grpSp>
            </p:grpSp>
          </p:grpSp>
          <p:grpSp>
            <p:nvGrpSpPr>
              <p:cNvPr id="23" name="Group 110"/>
              <p:cNvGrpSpPr>
                <a:grpSpLocks/>
              </p:cNvGrpSpPr>
              <p:nvPr/>
            </p:nvGrpSpPr>
            <p:grpSpPr bwMode="auto">
              <a:xfrm>
                <a:off x="74" y="313"/>
                <a:ext cx="5459" cy="3667"/>
                <a:chOff x="74" y="313"/>
                <a:chExt cx="5459" cy="3667"/>
              </a:xfrm>
            </p:grpSpPr>
            <p:grpSp>
              <p:nvGrpSpPr>
                <p:cNvPr id="24" name="Group 111"/>
                <p:cNvGrpSpPr>
                  <a:grpSpLocks/>
                </p:cNvGrpSpPr>
                <p:nvPr/>
              </p:nvGrpSpPr>
              <p:grpSpPr bwMode="auto">
                <a:xfrm>
                  <a:off x="74" y="313"/>
                  <a:ext cx="5459" cy="3667"/>
                  <a:chOff x="74" y="313"/>
                  <a:chExt cx="5459" cy="3667"/>
                </a:xfrm>
              </p:grpSpPr>
              <p:sp>
                <p:nvSpPr>
                  <p:cNvPr id="26" name="Arc 112"/>
                  <p:cNvSpPr>
                    <a:spLocks/>
                  </p:cNvSpPr>
                  <p:nvPr/>
                </p:nvSpPr>
                <p:spPr bwMode="hidden">
                  <a:xfrm flipV="1">
                    <a:off x="2965" y="456"/>
                    <a:ext cx="2568" cy="2047"/>
                  </a:xfrm>
                  <a:custGeom>
                    <a:avLst/>
                    <a:gdLst>
                      <a:gd name="G0" fmla="+- 17826 0 0"/>
                      <a:gd name="G1" fmla="+- 0 0 0"/>
                      <a:gd name="G2" fmla="+- 21600 0 0"/>
                      <a:gd name="T0" fmla="*/ 36729 w 36729"/>
                      <a:gd name="T1" fmla="*/ 10451 h 21600"/>
                      <a:gd name="T2" fmla="*/ 0 w 36729"/>
                      <a:gd name="T3" fmla="*/ 12197 h 21600"/>
                      <a:gd name="T4" fmla="*/ 17826 w 36729"/>
                      <a:gd name="T5" fmla="*/ 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36729" h="21600" fill="none" extrusionOk="0">
                        <a:moveTo>
                          <a:pt x="36729" y="10451"/>
                        </a:moveTo>
                        <a:cubicBezTo>
                          <a:pt x="32926" y="17330"/>
                          <a:pt x="25686" y="21599"/>
                          <a:pt x="17826" y="21600"/>
                        </a:cubicBezTo>
                        <a:cubicBezTo>
                          <a:pt x="10696" y="21600"/>
                          <a:pt x="4025" y="18081"/>
                          <a:pt x="-1" y="12197"/>
                        </a:cubicBezTo>
                      </a:path>
                      <a:path w="36729" h="21600" stroke="0" extrusionOk="0">
                        <a:moveTo>
                          <a:pt x="36729" y="10451"/>
                        </a:moveTo>
                        <a:cubicBezTo>
                          <a:pt x="32926" y="17330"/>
                          <a:pt x="25686" y="21599"/>
                          <a:pt x="17826" y="21600"/>
                        </a:cubicBezTo>
                        <a:cubicBezTo>
                          <a:pt x="10696" y="21600"/>
                          <a:pt x="4025" y="18081"/>
                          <a:pt x="-1" y="12197"/>
                        </a:cubicBezTo>
                        <a:lnTo>
                          <a:pt x="17826" y="0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GB"/>
                  </a:p>
                </p:txBody>
              </p:sp>
              <p:sp>
                <p:nvSpPr>
                  <p:cNvPr id="27" name="Arc 113"/>
                  <p:cNvSpPr>
                    <a:spLocks/>
                  </p:cNvSpPr>
                  <p:nvPr/>
                </p:nvSpPr>
                <p:spPr bwMode="hidden">
                  <a:xfrm flipH="1">
                    <a:off x="387" y="1601"/>
                    <a:ext cx="2017" cy="2379"/>
                  </a:xfrm>
                  <a:custGeom>
                    <a:avLst/>
                    <a:gdLst>
                      <a:gd name="G0" fmla="+- 8873 0 0"/>
                      <a:gd name="G1" fmla="+- 21600 0 0"/>
                      <a:gd name="G2" fmla="+- 21600 0 0"/>
                      <a:gd name="T0" fmla="*/ 0 w 30473"/>
                      <a:gd name="T1" fmla="*/ 1907 h 22305"/>
                      <a:gd name="T2" fmla="*/ 30462 w 30473"/>
                      <a:gd name="T3" fmla="*/ 22305 h 22305"/>
                      <a:gd name="T4" fmla="*/ 8873 w 30473"/>
                      <a:gd name="T5" fmla="*/ 21600 h 2230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30473" h="22305" fill="none" extrusionOk="0">
                        <a:moveTo>
                          <a:pt x="-1" y="1906"/>
                        </a:moveTo>
                        <a:cubicBezTo>
                          <a:pt x="2789" y="649"/>
                          <a:pt x="5813" y="-1"/>
                          <a:pt x="8873" y="0"/>
                        </a:cubicBezTo>
                        <a:cubicBezTo>
                          <a:pt x="20802" y="0"/>
                          <a:pt x="30473" y="9670"/>
                          <a:pt x="30473" y="21600"/>
                        </a:cubicBezTo>
                        <a:cubicBezTo>
                          <a:pt x="30473" y="21835"/>
                          <a:pt x="30469" y="22070"/>
                          <a:pt x="30461" y="22304"/>
                        </a:cubicBezTo>
                      </a:path>
                      <a:path w="30473" h="22305" stroke="0" extrusionOk="0">
                        <a:moveTo>
                          <a:pt x="-1" y="1906"/>
                        </a:moveTo>
                        <a:cubicBezTo>
                          <a:pt x="2789" y="649"/>
                          <a:pt x="5813" y="-1"/>
                          <a:pt x="8873" y="0"/>
                        </a:cubicBezTo>
                        <a:cubicBezTo>
                          <a:pt x="20802" y="0"/>
                          <a:pt x="30473" y="9670"/>
                          <a:pt x="30473" y="21600"/>
                        </a:cubicBezTo>
                        <a:cubicBezTo>
                          <a:pt x="30473" y="21835"/>
                          <a:pt x="30469" y="22070"/>
                          <a:pt x="30461" y="22304"/>
                        </a:cubicBezTo>
                        <a:lnTo>
                          <a:pt x="8873" y="21600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GB"/>
                  </a:p>
                </p:txBody>
              </p:sp>
              <p:sp>
                <p:nvSpPr>
                  <p:cNvPr id="28" name="Arc 114"/>
                  <p:cNvSpPr>
                    <a:spLocks/>
                  </p:cNvSpPr>
                  <p:nvPr/>
                </p:nvSpPr>
                <p:spPr bwMode="hidden">
                  <a:xfrm>
                    <a:off x="3028" y="1181"/>
                    <a:ext cx="1426" cy="2380"/>
                  </a:xfrm>
                  <a:custGeom>
                    <a:avLst/>
                    <a:gdLst>
                      <a:gd name="G0" fmla="+- 13212 0 0"/>
                      <a:gd name="G1" fmla="+- 21600 0 0"/>
                      <a:gd name="G2" fmla="+- 21600 0 0"/>
                      <a:gd name="T0" fmla="*/ 0 w 34812"/>
                      <a:gd name="T1" fmla="*/ 4512 h 22305"/>
                      <a:gd name="T2" fmla="*/ 34801 w 34812"/>
                      <a:gd name="T3" fmla="*/ 22305 h 22305"/>
                      <a:gd name="T4" fmla="*/ 13212 w 34812"/>
                      <a:gd name="T5" fmla="*/ 21600 h 2230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34812" h="22305" fill="none" extrusionOk="0">
                        <a:moveTo>
                          <a:pt x="-1" y="4511"/>
                        </a:moveTo>
                        <a:cubicBezTo>
                          <a:pt x="3783" y="1586"/>
                          <a:pt x="8429" y="-1"/>
                          <a:pt x="13212" y="0"/>
                        </a:cubicBezTo>
                        <a:cubicBezTo>
                          <a:pt x="25141" y="0"/>
                          <a:pt x="34812" y="9670"/>
                          <a:pt x="34812" y="21600"/>
                        </a:cubicBezTo>
                        <a:cubicBezTo>
                          <a:pt x="34812" y="21835"/>
                          <a:pt x="34808" y="22070"/>
                          <a:pt x="34800" y="22304"/>
                        </a:cubicBezTo>
                      </a:path>
                      <a:path w="34812" h="22305" stroke="0" extrusionOk="0">
                        <a:moveTo>
                          <a:pt x="-1" y="4511"/>
                        </a:moveTo>
                        <a:cubicBezTo>
                          <a:pt x="3783" y="1586"/>
                          <a:pt x="8429" y="-1"/>
                          <a:pt x="13212" y="0"/>
                        </a:cubicBezTo>
                        <a:cubicBezTo>
                          <a:pt x="25141" y="0"/>
                          <a:pt x="34812" y="9670"/>
                          <a:pt x="34812" y="21600"/>
                        </a:cubicBezTo>
                        <a:cubicBezTo>
                          <a:pt x="34812" y="21835"/>
                          <a:pt x="34808" y="22070"/>
                          <a:pt x="34800" y="22304"/>
                        </a:cubicBezTo>
                        <a:lnTo>
                          <a:pt x="13212" y="21600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GB"/>
                  </a:p>
                </p:txBody>
              </p:sp>
              <p:sp>
                <p:nvSpPr>
                  <p:cNvPr id="29" name="Arc 115"/>
                  <p:cNvSpPr>
                    <a:spLocks/>
                  </p:cNvSpPr>
                  <p:nvPr/>
                </p:nvSpPr>
                <p:spPr bwMode="hidden">
                  <a:xfrm flipH="1">
                    <a:off x="73" y="812"/>
                    <a:ext cx="2541" cy="2380"/>
                  </a:xfrm>
                  <a:custGeom>
                    <a:avLst/>
                    <a:gdLst>
                      <a:gd name="G0" fmla="+- 15230 0 0"/>
                      <a:gd name="G1" fmla="+- 21600 0 0"/>
                      <a:gd name="G2" fmla="+- 21600 0 0"/>
                      <a:gd name="T0" fmla="*/ 0 w 36830"/>
                      <a:gd name="T1" fmla="*/ 6283 h 22305"/>
                      <a:gd name="T2" fmla="*/ 36819 w 36830"/>
                      <a:gd name="T3" fmla="*/ 22305 h 22305"/>
                      <a:gd name="T4" fmla="*/ 15230 w 36830"/>
                      <a:gd name="T5" fmla="*/ 21600 h 2230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36830" h="22305" fill="none" extrusionOk="0">
                        <a:moveTo>
                          <a:pt x="0" y="6283"/>
                        </a:moveTo>
                        <a:cubicBezTo>
                          <a:pt x="4047" y="2258"/>
                          <a:pt x="9522" y="-1"/>
                          <a:pt x="15230" y="0"/>
                        </a:cubicBezTo>
                        <a:cubicBezTo>
                          <a:pt x="27159" y="0"/>
                          <a:pt x="36830" y="9670"/>
                          <a:pt x="36830" y="21600"/>
                        </a:cubicBezTo>
                        <a:cubicBezTo>
                          <a:pt x="36830" y="21835"/>
                          <a:pt x="36826" y="22070"/>
                          <a:pt x="36818" y="22304"/>
                        </a:cubicBezTo>
                      </a:path>
                      <a:path w="36830" h="22305" stroke="0" extrusionOk="0">
                        <a:moveTo>
                          <a:pt x="0" y="6283"/>
                        </a:moveTo>
                        <a:cubicBezTo>
                          <a:pt x="4047" y="2258"/>
                          <a:pt x="9522" y="-1"/>
                          <a:pt x="15230" y="0"/>
                        </a:cubicBezTo>
                        <a:cubicBezTo>
                          <a:pt x="27159" y="0"/>
                          <a:pt x="36830" y="9670"/>
                          <a:pt x="36830" y="21600"/>
                        </a:cubicBezTo>
                        <a:cubicBezTo>
                          <a:pt x="36830" y="21835"/>
                          <a:pt x="36826" y="22070"/>
                          <a:pt x="36818" y="22304"/>
                        </a:cubicBezTo>
                        <a:lnTo>
                          <a:pt x="15230" y="21600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GB"/>
                  </a:p>
                </p:txBody>
              </p:sp>
              <p:sp>
                <p:nvSpPr>
                  <p:cNvPr id="30" name="Arc 116"/>
                  <p:cNvSpPr>
                    <a:spLocks/>
                  </p:cNvSpPr>
                  <p:nvPr/>
                </p:nvSpPr>
                <p:spPr bwMode="hidden">
                  <a:xfrm flipH="1">
                    <a:off x="789" y="313"/>
                    <a:ext cx="1851" cy="2304"/>
                  </a:xfrm>
                  <a:custGeom>
                    <a:avLst/>
                    <a:gdLst>
                      <a:gd name="G0" fmla="+- 18231 0 0"/>
                      <a:gd name="G1" fmla="+- 21600 0 0"/>
                      <a:gd name="G2" fmla="+- 21600 0 0"/>
                      <a:gd name="T0" fmla="*/ 0 w 31881"/>
                      <a:gd name="T1" fmla="*/ 10016 h 21600"/>
                      <a:gd name="T2" fmla="*/ 31881 w 31881"/>
                      <a:gd name="T3" fmla="*/ 4860 h 21600"/>
                      <a:gd name="T4" fmla="*/ 18231 w 31881"/>
                      <a:gd name="T5" fmla="*/ 216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31881" h="21600" fill="none" extrusionOk="0">
                        <a:moveTo>
                          <a:pt x="-1" y="10015"/>
                        </a:moveTo>
                        <a:cubicBezTo>
                          <a:pt x="3963" y="3778"/>
                          <a:pt x="10840" y="-1"/>
                          <a:pt x="18231" y="0"/>
                        </a:cubicBezTo>
                        <a:cubicBezTo>
                          <a:pt x="23204" y="0"/>
                          <a:pt x="28026" y="1716"/>
                          <a:pt x="31881" y="4859"/>
                        </a:cubicBezTo>
                      </a:path>
                      <a:path w="31881" h="21600" stroke="0" extrusionOk="0">
                        <a:moveTo>
                          <a:pt x="-1" y="10015"/>
                        </a:moveTo>
                        <a:cubicBezTo>
                          <a:pt x="3963" y="3778"/>
                          <a:pt x="10840" y="-1"/>
                          <a:pt x="18231" y="0"/>
                        </a:cubicBezTo>
                        <a:cubicBezTo>
                          <a:pt x="23204" y="0"/>
                          <a:pt x="28026" y="1716"/>
                          <a:pt x="31881" y="4859"/>
                        </a:cubicBezTo>
                        <a:lnTo>
                          <a:pt x="18231" y="21600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GB"/>
                  </a:p>
                </p:txBody>
              </p:sp>
              <p:sp>
                <p:nvSpPr>
                  <p:cNvPr id="31" name="Arc 117"/>
                  <p:cNvSpPr>
                    <a:spLocks/>
                  </p:cNvSpPr>
                  <p:nvPr/>
                </p:nvSpPr>
                <p:spPr bwMode="hidden">
                  <a:xfrm>
                    <a:off x="2763" y="1281"/>
                    <a:ext cx="763" cy="2304"/>
                  </a:xfrm>
                  <a:custGeom>
                    <a:avLst/>
                    <a:gdLst>
                      <a:gd name="G0" fmla="+- 13212 0 0"/>
                      <a:gd name="G1" fmla="+- 21600 0 0"/>
                      <a:gd name="G2" fmla="+- 21600 0 0"/>
                      <a:gd name="T0" fmla="*/ 0 w 31146"/>
                      <a:gd name="T1" fmla="*/ 4512 h 21600"/>
                      <a:gd name="T2" fmla="*/ 31146 w 31146"/>
                      <a:gd name="T3" fmla="*/ 9561 h 21600"/>
                      <a:gd name="T4" fmla="*/ 13212 w 31146"/>
                      <a:gd name="T5" fmla="*/ 216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31146" h="21600" fill="none" extrusionOk="0">
                        <a:moveTo>
                          <a:pt x="-1" y="4511"/>
                        </a:moveTo>
                        <a:cubicBezTo>
                          <a:pt x="3783" y="1586"/>
                          <a:pt x="8429" y="-1"/>
                          <a:pt x="13212" y="0"/>
                        </a:cubicBezTo>
                        <a:cubicBezTo>
                          <a:pt x="20409" y="0"/>
                          <a:pt x="27134" y="3585"/>
                          <a:pt x="31145" y="9561"/>
                        </a:cubicBezTo>
                      </a:path>
                      <a:path w="31146" h="21600" stroke="0" extrusionOk="0">
                        <a:moveTo>
                          <a:pt x="-1" y="4511"/>
                        </a:moveTo>
                        <a:cubicBezTo>
                          <a:pt x="3783" y="1586"/>
                          <a:pt x="8429" y="-1"/>
                          <a:pt x="13212" y="0"/>
                        </a:cubicBezTo>
                        <a:cubicBezTo>
                          <a:pt x="20409" y="0"/>
                          <a:pt x="27134" y="3585"/>
                          <a:pt x="31145" y="9561"/>
                        </a:cubicBezTo>
                        <a:lnTo>
                          <a:pt x="13212" y="21600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GB"/>
                  </a:p>
                </p:txBody>
              </p:sp>
              <p:sp>
                <p:nvSpPr>
                  <p:cNvPr id="32" name="Freeform 118"/>
                  <p:cNvSpPr>
                    <a:spLocks/>
                  </p:cNvSpPr>
                  <p:nvPr/>
                </p:nvSpPr>
                <p:spPr bwMode="hidden">
                  <a:xfrm flipH="1">
                    <a:off x="1799" y="438"/>
                    <a:ext cx="418" cy="1524"/>
                  </a:xfrm>
                  <a:custGeom>
                    <a:avLst/>
                    <a:gdLst/>
                    <a:ahLst/>
                    <a:cxnLst>
                      <a:cxn ang="0">
                        <a:pos x="0" y="64"/>
                      </a:cxn>
                      <a:cxn ang="0">
                        <a:pos x="240" y="16"/>
                      </a:cxn>
                      <a:cxn ang="0">
                        <a:pos x="96" y="160"/>
                      </a:cxn>
                      <a:cxn ang="0">
                        <a:pos x="336" y="160"/>
                      </a:cxn>
                      <a:cxn ang="0">
                        <a:pos x="192" y="304"/>
                      </a:cxn>
                      <a:cxn ang="0">
                        <a:pos x="384" y="352"/>
                      </a:cxn>
                      <a:cxn ang="0">
                        <a:pos x="288" y="448"/>
                      </a:cxn>
                      <a:cxn ang="0">
                        <a:pos x="480" y="496"/>
                      </a:cxn>
                      <a:cxn ang="0">
                        <a:pos x="384" y="592"/>
                      </a:cxn>
                      <a:cxn ang="0">
                        <a:pos x="528" y="640"/>
                      </a:cxn>
                      <a:cxn ang="0">
                        <a:pos x="480" y="736"/>
                      </a:cxn>
                      <a:cxn ang="0">
                        <a:pos x="576" y="832"/>
                      </a:cxn>
                      <a:cxn ang="0">
                        <a:pos x="576" y="928"/>
                      </a:cxn>
                      <a:cxn ang="0">
                        <a:pos x="672" y="1072"/>
                      </a:cxn>
                      <a:cxn ang="0">
                        <a:pos x="624" y="1216"/>
                      </a:cxn>
                      <a:cxn ang="0">
                        <a:pos x="720" y="1312"/>
                      </a:cxn>
                      <a:cxn ang="0">
                        <a:pos x="672" y="1456"/>
                      </a:cxn>
                      <a:cxn ang="0">
                        <a:pos x="720" y="1600"/>
                      </a:cxn>
                      <a:cxn ang="0">
                        <a:pos x="672" y="1696"/>
                      </a:cxn>
                      <a:cxn ang="0">
                        <a:pos x="768" y="1840"/>
                      </a:cxn>
                      <a:cxn ang="0">
                        <a:pos x="720" y="1984"/>
                      </a:cxn>
                      <a:cxn ang="0">
                        <a:pos x="768" y="2176"/>
                      </a:cxn>
                      <a:cxn ang="0">
                        <a:pos x="720" y="2224"/>
                      </a:cxn>
                      <a:cxn ang="0">
                        <a:pos x="768" y="2368"/>
                      </a:cxn>
                    </a:cxnLst>
                    <a:rect l="0" t="0" r="r" b="b"/>
                    <a:pathLst>
                      <a:path w="776" h="2368">
                        <a:moveTo>
                          <a:pt x="0" y="64"/>
                        </a:moveTo>
                        <a:cubicBezTo>
                          <a:pt x="112" y="32"/>
                          <a:pt x="224" y="0"/>
                          <a:pt x="240" y="16"/>
                        </a:cubicBezTo>
                        <a:cubicBezTo>
                          <a:pt x="256" y="32"/>
                          <a:pt x="80" y="136"/>
                          <a:pt x="96" y="160"/>
                        </a:cubicBezTo>
                        <a:cubicBezTo>
                          <a:pt x="112" y="184"/>
                          <a:pt x="320" y="136"/>
                          <a:pt x="336" y="160"/>
                        </a:cubicBezTo>
                        <a:cubicBezTo>
                          <a:pt x="352" y="184"/>
                          <a:pt x="184" y="272"/>
                          <a:pt x="192" y="304"/>
                        </a:cubicBezTo>
                        <a:cubicBezTo>
                          <a:pt x="200" y="336"/>
                          <a:pt x="368" y="328"/>
                          <a:pt x="384" y="352"/>
                        </a:cubicBezTo>
                        <a:cubicBezTo>
                          <a:pt x="400" y="376"/>
                          <a:pt x="272" y="424"/>
                          <a:pt x="288" y="448"/>
                        </a:cubicBezTo>
                        <a:cubicBezTo>
                          <a:pt x="304" y="472"/>
                          <a:pt x="464" y="472"/>
                          <a:pt x="480" y="496"/>
                        </a:cubicBezTo>
                        <a:cubicBezTo>
                          <a:pt x="496" y="520"/>
                          <a:pt x="376" y="568"/>
                          <a:pt x="384" y="592"/>
                        </a:cubicBezTo>
                        <a:cubicBezTo>
                          <a:pt x="392" y="616"/>
                          <a:pt x="512" y="616"/>
                          <a:pt x="528" y="640"/>
                        </a:cubicBezTo>
                        <a:cubicBezTo>
                          <a:pt x="544" y="664"/>
                          <a:pt x="472" y="704"/>
                          <a:pt x="480" y="736"/>
                        </a:cubicBezTo>
                        <a:cubicBezTo>
                          <a:pt x="488" y="768"/>
                          <a:pt x="560" y="800"/>
                          <a:pt x="576" y="832"/>
                        </a:cubicBezTo>
                        <a:cubicBezTo>
                          <a:pt x="592" y="864"/>
                          <a:pt x="560" y="888"/>
                          <a:pt x="576" y="928"/>
                        </a:cubicBezTo>
                        <a:cubicBezTo>
                          <a:pt x="592" y="968"/>
                          <a:pt x="664" y="1024"/>
                          <a:pt x="672" y="1072"/>
                        </a:cubicBezTo>
                        <a:cubicBezTo>
                          <a:pt x="680" y="1120"/>
                          <a:pt x="616" y="1176"/>
                          <a:pt x="624" y="1216"/>
                        </a:cubicBezTo>
                        <a:cubicBezTo>
                          <a:pt x="632" y="1256"/>
                          <a:pt x="712" y="1272"/>
                          <a:pt x="720" y="1312"/>
                        </a:cubicBezTo>
                        <a:cubicBezTo>
                          <a:pt x="728" y="1352"/>
                          <a:pt x="672" y="1408"/>
                          <a:pt x="672" y="1456"/>
                        </a:cubicBezTo>
                        <a:cubicBezTo>
                          <a:pt x="672" y="1504"/>
                          <a:pt x="720" y="1560"/>
                          <a:pt x="720" y="1600"/>
                        </a:cubicBezTo>
                        <a:cubicBezTo>
                          <a:pt x="720" y="1640"/>
                          <a:pt x="664" y="1656"/>
                          <a:pt x="672" y="1696"/>
                        </a:cubicBezTo>
                        <a:cubicBezTo>
                          <a:pt x="680" y="1736"/>
                          <a:pt x="760" y="1792"/>
                          <a:pt x="768" y="1840"/>
                        </a:cubicBezTo>
                        <a:cubicBezTo>
                          <a:pt x="776" y="1888"/>
                          <a:pt x="720" y="1928"/>
                          <a:pt x="720" y="1984"/>
                        </a:cubicBezTo>
                        <a:cubicBezTo>
                          <a:pt x="720" y="2040"/>
                          <a:pt x="768" y="2136"/>
                          <a:pt x="768" y="2176"/>
                        </a:cubicBezTo>
                        <a:cubicBezTo>
                          <a:pt x="768" y="2216"/>
                          <a:pt x="720" y="2192"/>
                          <a:pt x="720" y="2224"/>
                        </a:cubicBezTo>
                        <a:cubicBezTo>
                          <a:pt x="720" y="2256"/>
                          <a:pt x="744" y="2312"/>
                          <a:pt x="768" y="2368"/>
                        </a:cubicBezTo>
                      </a:path>
                    </a:pathLst>
                  </a:cu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GB"/>
                  </a:p>
                </p:txBody>
              </p:sp>
            </p:grpSp>
            <p:sp>
              <p:nvSpPr>
                <p:cNvPr id="25" name="Freeform 119"/>
                <p:cNvSpPr>
                  <a:spLocks/>
                </p:cNvSpPr>
                <p:nvPr/>
              </p:nvSpPr>
              <p:spPr bwMode="hidden">
                <a:xfrm rot="20253369">
                  <a:off x="3279" y="1529"/>
                  <a:ext cx="443" cy="837"/>
                </a:xfrm>
                <a:custGeom>
                  <a:avLst/>
                  <a:gdLst/>
                  <a:ahLst/>
                  <a:cxnLst>
                    <a:cxn ang="0">
                      <a:pos x="0" y="64"/>
                    </a:cxn>
                    <a:cxn ang="0">
                      <a:pos x="240" y="16"/>
                    </a:cxn>
                    <a:cxn ang="0">
                      <a:pos x="96" y="160"/>
                    </a:cxn>
                    <a:cxn ang="0">
                      <a:pos x="336" y="160"/>
                    </a:cxn>
                    <a:cxn ang="0">
                      <a:pos x="192" y="304"/>
                    </a:cxn>
                    <a:cxn ang="0">
                      <a:pos x="384" y="352"/>
                    </a:cxn>
                    <a:cxn ang="0">
                      <a:pos x="288" y="448"/>
                    </a:cxn>
                    <a:cxn ang="0">
                      <a:pos x="480" y="496"/>
                    </a:cxn>
                    <a:cxn ang="0">
                      <a:pos x="384" y="592"/>
                    </a:cxn>
                    <a:cxn ang="0">
                      <a:pos x="528" y="640"/>
                    </a:cxn>
                    <a:cxn ang="0">
                      <a:pos x="480" y="736"/>
                    </a:cxn>
                    <a:cxn ang="0">
                      <a:pos x="576" y="832"/>
                    </a:cxn>
                    <a:cxn ang="0">
                      <a:pos x="576" y="928"/>
                    </a:cxn>
                    <a:cxn ang="0">
                      <a:pos x="672" y="1072"/>
                    </a:cxn>
                    <a:cxn ang="0">
                      <a:pos x="624" y="1216"/>
                    </a:cxn>
                    <a:cxn ang="0">
                      <a:pos x="720" y="1312"/>
                    </a:cxn>
                    <a:cxn ang="0">
                      <a:pos x="672" y="1456"/>
                    </a:cxn>
                    <a:cxn ang="0">
                      <a:pos x="720" y="1600"/>
                    </a:cxn>
                    <a:cxn ang="0">
                      <a:pos x="672" y="1696"/>
                    </a:cxn>
                    <a:cxn ang="0">
                      <a:pos x="768" y="1840"/>
                    </a:cxn>
                    <a:cxn ang="0">
                      <a:pos x="720" y="1984"/>
                    </a:cxn>
                    <a:cxn ang="0">
                      <a:pos x="768" y="2176"/>
                    </a:cxn>
                    <a:cxn ang="0">
                      <a:pos x="720" y="2224"/>
                    </a:cxn>
                    <a:cxn ang="0">
                      <a:pos x="768" y="2368"/>
                    </a:cxn>
                  </a:cxnLst>
                  <a:rect l="0" t="0" r="r" b="b"/>
                  <a:pathLst>
                    <a:path w="776" h="2368">
                      <a:moveTo>
                        <a:pt x="0" y="64"/>
                      </a:moveTo>
                      <a:cubicBezTo>
                        <a:pt x="112" y="32"/>
                        <a:pt x="224" y="0"/>
                        <a:pt x="240" y="16"/>
                      </a:cubicBezTo>
                      <a:cubicBezTo>
                        <a:pt x="256" y="32"/>
                        <a:pt x="80" y="136"/>
                        <a:pt x="96" y="160"/>
                      </a:cubicBezTo>
                      <a:cubicBezTo>
                        <a:pt x="112" y="184"/>
                        <a:pt x="320" y="136"/>
                        <a:pt x="336" y="160"/>
                      </a:cubicBezTo>
                      <a:cubicBezTo>
                        <a:pt x="352" y="184"/>
                        <a:pt x="184" y="272"/>
                        <a:pt x="192" y="304"/>
                      </a:cubicBezTo>
                      <a:cubicBezTo>
                        <a:pt x="200" y="336"/>
                        <a:pt x="368" y="328"/>
                        <a:pt x="384" y="352"/>
                      </a:cubicBezTo>
                      <a:cubicBezTo>
                        <a:pt x="400" y="376"/>
                        <a:pt x="272" y="424"/>
                        <a:pt x="288" y="448"/>
                      </a:cubicBezTo>
                      <a:cubicBezTo>
                        <a:pt x="304" y="472"/>
                        <a:pt x="464" y="472"/>
                        <a:pt x="480" y="496"/>
                      </a:cubicBezTo>
                      <a:cubicBezTo>
                        <a:pt x="496" y="520"/>
                        <a:pt x="376" y="568"/>
                        <a:pt x="384" y="592"/>
                      </a:cubicBezTo>
                      <a:cubicBezTo>
                        <a:pt x="392" y="616"/>
                        <a:pt x="512" y="616"/>
                        <a:pt x="528" y="640"/>
                      </a:cubicBezTo>
                      <a:cubicBezTo>
                        <a:pt x="544" y="664"/>
                        <a:pt x="472" y="704"/>
                        <a:pt x="480" y="736"/>
                      </a:cubicBezTo>
                      <a:cubicBezTo>
                        <a:pt x="488" y="768"/>
                        <a:pt x="560" y="800"/>
                        <a:pt x="576" y="832"/>
                      </a:cubicBezTo>
                      <a:cubicBezTo>
                        <a:pt x="592" y="864"/>
                        <a:pt x="560" y="888"/>
                        <a:pt x="576" y="928"/>
                      </a:cubicBezTo>
                      <a:cubicBezTo>
                        <a:pt x="592" y="968"/>
                        <a:pt x="664" y="1024"/>
                        <a:pt x="672" y="1072"/>
                      </a:cubicBezTo>
                      <a:cubicBezTo>
                        <a:pt x="680" y="1120"/>
                        <a:pt x="616" y="1176"/>
                        <a:pt x="624" y="1216"/>
                      </a:cubicBezTo>
                      <a:cubicBezTo>
                        <a:pt x="632" y="1256"/>
                        <a:pt x="712" y="1272"/>
                        <a:pt x="720" y="1312"/>
                      </a:cubicBezTo>
                      <a:cubicBezTo>
                        <a:pt x="728" y="1352"/>
                        <a:pt x="672" y="1408"/>
                        <a:pt x="672" y="1456"/>
                      </a:cubicBezTo>
                      <a:cubicBezTo>
                        <a:pt x="672" y="1504"/>
                        <a:pt x="720" y="1560"/>
                        <a:pt x="720" y="1600"/>
                      </a:cubicBezTo>
                      <a:cubicBezTo>
                        <a:pt x="720" y="1640"/>
                        <a:pt x="664" y="1656"/>
                        <a:pt x="672" y="1696"/>
                      </a:cubicBezTo>
                      <a:cubicBezTo>
                        <a:pt x="680" y="1736"/>
                        <a:pt x="760" y="1792"/>
                        <a:pt x="768" y="1840"/>
                      </a:cubicBezTo>
                      <a:cubicBezTo>
                        <a:pt x="776" y="1888"/>
                        <a:pt x="720" y="1928"/>
                        <a:pt x="720" y="1984"/>
                      </a:cubicBezTo>
                      <a:cubicBezTo>
                        <a:pt x="720" y="2040"/>
                        <a:pt x="768" y="2136"/>
                        <a:pt x="768" y="2176"/>
                      </a:cubicBezTo>
                      <a:cubicBezTo>
                        <a:pt x="768" y="2216"/>
                        <a:pt x="720" y="2192"/>
                        <a:pt x="720" y="2224"/>
                      </a:cubicBezTo>
                      <a:cubicBezTo>
                        <a:pt x="720" y="2256"/>
                        <a:pt x="744" y="2312"/>
                        <a:pt x="768" y="2368"/>
                      </a:cubicBezTo>
                    </a:path>
                  </a:pathLst>
                </a:custGeom>
                <a:noFill/>
                <a:ln w="9525">
                  <a:solidFill>
                    <a:schemeClr val="accent2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</p:grpSp>
        </p:grpSp>
        <p:grpSp>
          <p:nvGrpSpPr>
            <p:cNvPr id="7" name="Group 120"/>
            <p:cNvGrpSpPr>
              <a:grpSpLocks/>
            </p:cNvGrpSpPr>
            <p:nvPr/>
          </p:nvGrpSpPr>
          <p:grpSpPr bwMode="auto">
            <a:xfrm>
              <a:off x="1476" y="450"/>
              <a:ext cx="4040" cy="2966"/>
              <a:chOff x="210" y="337"/>
              <a:chExt cx="5198" cy="3818"/>
            </a:xfrm>
          </p:grpSpPr>
          <p:sp>
            <p:nvSpPr>
              <p:cNvPr id="8" name="Freeform 121"/>
              <p:cNvSpPr>
                <a:spLocks/>
              </p:cNvSpPr>
              <p:nvPr/>
            </p:nvSpPr>
            <p:spPr bwMode="hidden">
              <a:xfrm flipH="1">
                <a:off x="1934" y="2382"/>
                <a:ext cx="485" cy="1479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9" name="Arc 122"/>
              <p:cNvSpPr>
                <a:spLocks/>
              </p:cNvSpPr>
              <p:nvPr/>
            </p:nvSpPr>
            <p:spPr bwMode="hidden">
              <a:xfrm flipH="1">
                <a:off x="1054" y="1851"/>
                <a:ext cx="2122" cy="2304"/>
              </a:xfrm>
              <a:custGeom>
                <a:avLst/>
                <a:gdLst>
                  <a:gd name="G0" fmla="+- 0 0 0"/>
                  <a:gd name="G1" fmla="+- 20897 0 0"/>
                  <a:gd name="G2" fmla="+- 21600 0 0"/>
                  <a:gd name="T0" fmla="*/ 5467 w 21600"/>
                  <a:gd name="T1" fmla="*/ 0 h 21602"/>
                  <a:gd name="T2" fmla="*/ 21589 w 21600"/>
                  <a:gd name="T3" fmla="*/ 21602 h 21602"/>
                  <a:gd name="T4" fmla="*/ 0 w 21600"/>
                  <a:gd name="T5" fmla="*/ 20897 h 216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2" fill="none" extrusionOk="0">
                    <a:moveTo>
                      <a:pt x="5466" y="0"/>
                    </a:moveTo>
                    <a:cubicBezTo>
                      <a:pt x="14970" y="2486"/>
                      <a:pt x="21600" y="11073"/>
                      <a:pt x="21600" y="20897"/>
                    </a:cubicBezTo>
                    <a:cubicBezTo>
                      <a:pt x="21600" y="21132"/>
                      <a:pt x="21596" y="21367"/>
                      <a:pt x="21588" y="21601"/>
                    </a:cubicBezTo>
                  </a:path>
                  <a:path w="21600" h="21602" stroke="0" extrusionOk="0">
                    <a:moveTo>
                      <a:pt x="5466" y="0"/>
                    </a:moveTo>
                    <a:cubicBezTo>
                      <a:pt x="14970" y="2486"/>
                      <a:pt x="21600" y="11073"/>
                      <a:pt x="21600" y="20897"/>
                    </a:cubicBezTo>
                    <a:cubicBezTo>
                      <a:pt x="21600" y="21132"/>
                      <a:pt x="21596" y="21367"/>
                      <a:pt x="21588" y="21601"/>
                    </a:cubicBezTo>
                    <a:lnTo>
                      <a:pt x="0" y="20897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0" name="Arc 123"/>
              <p:cNvSpPr>
                <a:spLocks/>
              </p:cNvSpPr>
              <p:nvPr/>
            </p:nvSpPr>
            <p:spPr bwMode="hidden">
              <a:xfrm flipH="1">
                <a:off x="1266" y="1480"/>
                <a:ext cx="1244" cy="2379"/>
              </a:xfrm>
              <a:custGeom>
                <a:avLst/>
                <a:gdLst>
                  <a:gd name="G0" fmla="+- 7340 0 0"/>
                  <a:gd name="G1" fmla="+- 21600 0 0"/>
                  <a:gd name="G2" fmla="+- 21600 0 0"/>
                  <a:gd name="T0" fmla="*/ 0 w 28940"/>
                  <a:gd name="T1" fmla="*/ 1285 h 22305"/>
                  <a:gd name="T2" fmla="*/ 28929 w 28940"/>
                  <a:gd name="T3" fmla="*/ 22305 h 22305"/>
                  <a:gd name="T4" fmla="*/ 7340 w 28940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8940" h="22305" fill="none" extrusionOk="0">
                    <a:moveTo>
                      <a:pt x="0" y="1285"/>
                    </a:moveTo>
                    <a:cubicBezTo>
                      <a:pt x="2353" y="434"/>
                      <a:pt x="4837" y="-1"/>
                      <a:pt x="7340" y="0"/>
                    </a:cubicBezTo>
                    <a:cubicBezTo>
                      <a:pt x="19269" y="0"/>
                      <a:pt x="28940" y="9670"/>
                      <a:pt x="28940" y="21600"/>
                    </a:cubicBezTo>
                    <a:cubicBezTo>
                      <a:pt x="28940" y="21835"/>
                      <a:pt x="28936" y="22070"/>
                      <a:pt x="28928" y="22304"/>
                    </a:cubicBezTo>
                  </a:path>
                  <a:path w="28940" h="22305" stroke="0" extrusionOk="0">
                    <a:moveTo>
                      <a:pt x="0" y="1285"/>
                    </a:moveTo>
                    <a:cubicBezTo>
                      <a:pt x="2353" y="434"/>
                      <a:pt x="4837" y="-1"/>
                      <a:pt x="7340" y="0"/>
                    </a:cubicBezTo>
                    <a:cubicBezTo>
                      <a:pt x="19269" y="0"/>
                      <a:pt x="28940" y="9670"/>
                      <a:pt x="28940" y="21600"/>
                    </a:cubicBezTo>
                    <a:cubicBezTo>
                      <a:pt x="28940" y="21835"/>
                      <a:pt x="28936" y="22070"/>
                      <a:pt x="28928" y="22304"/>
                    </a:cubicBezTo>
                    <a:lnTo>
                      <a:pt x="7340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1" name="Arc 124"/>
              <p:cNvSpPr>
                <a:spLocks/>
              </p:cNvSpPr>
              <p:nvPr/>
            </p:nvSpPr>
            <p:spPr bwMode="hidden">
              <a:xfrm flipH="1">
                <a:off x="210" y="1169"/>
                <a:ext cx="2376" cy="2379"/>
              </a:xfrm>
              <a:custGeom>
                <a:avLst/>
                <a:gdLst>
                  <a:gd name="G0" fmla="+- 12855 0 0"/>
                  <a:gd name="G1" fmla="+- 21600 0 0"/>
                  <a:gd name="G2" fmla="+- 21600 0 0"/>
                  <a:gd name="T0" fmla="*/ 0 w 34455"/>
                  <a:gd name="T1" fmla="*/ 4241 h 22305"/>
                  <a:gd name="T2" fmla="*/ 34444 w 34455"/>
                  <a:gd name="T3" fmla="*/ 22305 h 22305"/>
                  <a:gd name="T4" fmla="*/ 12855 w 34455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4455" h="22305" fill="none" extrusionOk="0">
                    <a:moveTo>
                      <a:pt x="0" y="4241"/>
                    </a:moveTo>
                    <a:cubicBezTo>
                      <a:pt x="3720" y="1486"/>
                      <a:pt x="8226" y="-1"/>
                      <a:pt x="12855" y="0"/>
                    </a:cubicBezTo>
                    <a:cubicBezTo>
                      <a:pt x="24784" y="0"/>
                      <a:pt x="34455" y="9670"/>
                      <a:pt x="34455" y="21600"/>
                    </a:cubicBezTo>
                    <a:cubicBezTo>
                      <a:pt x="34455" y="21835"/>
                      <a:pt x="34451" y="22070"/>
                      <a:pt x="34443" y="22304"/>
                    </a:cubicBezTo>
                  </a:path>
                  <a:path w="34455" h="22305" stroke="0" extrusionOk="0">
                    <a:moveTo>
                      <a:pt x="0" y="4241"/>
                    </a:moveTo>
                    <a:cubicBezTo>
                      <a:pt x="3720" y="1486"/>
                      <a:pt x="8226" y="-1"/>
                      <a:pt x="12855" y="0"/>
                    </a:cubicBezTo>
                    <a:cubicBezTo>
                      <a:pt x="24784" y="0"/>
                      <a:pt x="34455" y="9670"/>
                      <a:pt x="34455" y="21600"/>
                    </a:cubicBezTo>
                    <a:cubicBezTo>
                      <a:pt x="34455" y="21835"/>
                      <a:pt x="34451" y="22070"/>
                      <a:pt x="34443" y="22304"/>
                    </a:cubicBezTo>
                    <a:lnTo>
                      <a:pt x="12855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2" name="Arc 125"/>
              <p:cNvSpPr>
                <a:spLocks/>
              </p:cNvSpPr>
              <p:nvPr/>
            </p:nvSpPr>
            <p:spPr bwMode="hidden">
              <a:xfrm>
                <a:off x="2840" y="1503"/>
                <a:ext cx="381" cy="2379"/>
              </a:xfrm>
              <a:custGeom>
                <a:avLst/>
                <a:gdLst>
                  <a:gd name="G0" fmla="+- 13212 0 0"/>
                  <a:gd name="G1" fmla="+- 21600 0 0"/>
                  <a:gd name="G2" fmla="+- 21600 0 0"/>
                  <a:gd name="T0" fmla="*/ 0 w 34812"/>
                  <a:gd name="T1" fmla="*/ 4512 h 22305"/>
                  <a:gd name="T2" fmla="*/ 34801 w 34812"/>
                  <a:gd name="T3" fmla="*/ 22305 h 22305"/>
                  <a:gd name="T4" fmla="*/ 13212 w 34812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4812" h="22305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</a:path>
                  <a:path w="34812" h="22305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  <a:lnTo>
                      <a:pt x="13212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3" name="Arc 126"/>
              <p:cNvSpPr>
                <a:spLocks/>
              </p:cNvSpPr>
              <p:nvPr/>
            </p:nvSpPr>
            <p:spPr bwMode="hidden">
              <a:xfrm>
                <a:off x="2940" y="1492"/>
                <a:ext cx="1004" cy="2379"/>
              </a:xfrm>
              <a:custGeom>
                <a:avLst/>
                <a:gdLst>
                  <a:gd name="G0" fmla="+- 13212 0 0"/>
                  <a:gd name="G1" fmla="+- 21600 0 0"/>
                  <a:gd name="G2" fmla="+- 21600 0 0"/>
                  <a:gd name="T0" fmla="*/ 0 w 34812"/>
                  <a:gd name="T1" fmla="*/ 4512 h 22305"/>
                  <a:gd name="T2" fmla="*/ 34801 w 34812"/>
                  <a:gd name="T3" fmla="*/ 22305 h 22305"/>
                  <a:gd name="T4" fmla="*/ 13212 w 34812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4812" h="22305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</a:path>
                  <a:path w="34812" h="22305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  <a:lnTo>
                      <a:pt x="13212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4" name="Freeform 127"/>
              <p:cNvSpPr>
                <a:spLocks/>
              </p:cNvSpPr>
              <p:nvPr/>
            </p:nvSpPr>
            <p:spPr bwMode="hidden">
              <a:xfrm>
                <a:off x="3300" y="2635"/>
                <a:ext cx="485" cy="1479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5" name="Freeform 128"/>
              <p:cNvSpPr>
                <a:spLocks/>
              </p:cNvSpPr>
              <p:nvPr/>
            </p:nvSpPr>
            <p:spPr bwMode="hidden">
              <a:xfrm rot="19660755" flipV="1">
                <a:off x="2547" y="2149"/>
                <a:ext cx="441" cy="838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6" name="Freeform 129"/>
              <p:cNvSpPr>
                <a:spLocks/>
              </p:cNvSpPr>
              <p:nvPr/>
            </p:nvSpPr>
            <p:spPr bwMode="hidden">
              <a:xfrm flipH="1">
                <a:off x="489" y="2503"/>
                <a:ext cx="1085" cy="1524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7" name="Freeform 130"/>
              <p:cNvSpPr>
                <a:spLocks/>
              </p:cNvSpPr>
              <p:nvPr/>
            </p:nvSpPr>
            <p:spPr bwMode="hidden">
              <a:xfrm flipH="1">
                <a:off x="1000" y="893"/>
                <a:ext cx="696" cy="1524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8" name="Freeform 131"/>
              <p:cNvSpPr>
                <a:spLocks/>
              </p:cNvSpPr>
              <p:nvPr/>
            </p:nvSpPr>
            <p:spPr bwMode="hidden">
              <a:xfrm>
                <a:off x="4401" y="2279"/>
                <a:ext cx="1007" cy="1601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9" name="Freeform 132"/>
              <p:cNvSpPr>
                <a:spLocks/>
              </p:cNvSpPr>
              <p:nvPr/>
            </p:nvSpPr>
            <p:spPr bwMode="hidden">
              <a:xfrm>
                <a:off x="3878" y="1470"/>
                <a:ext cx="1518" cy="1067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20" name="Freeform 133"/>
              <p:cNvSpPr>
                <a:spLocks/>
              </p:cNvSpPr>
              <p:nvPr/>
            </p:nvSpPr>
            <p:spPr bwMode="hidden">
              <a:xfrm>
                <a:off x="3934" y="337"/>
                <a:ext cx="664" cy="1434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21" name="Freeform 134"/>
              <p:cNvSpPr>
                <a:spLocks/>
              </p:cNvSpPr>
              <p:nvPr/>
            </p:nvSpPr>
            <p:spPr bwMode="hidden">
              <a:xfrm rot="1346631" flipH="1">
                <a:off x="1702" y="1506"/>
                <a:ext cx="441" cy="837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</p:grpSp>
      </p:grpSp>
      <p:sp>
        <p:nvSpPr>
          <p:cNvPr id="15495" name="Rectangle 135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27213"/>
            <a:ext cx="7772400" cy="1627187"/>
          </a:xfrm>
        </p:spPr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15496" name="Rectangle 136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137" name="Rectangle 137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38" name="Rectangle 13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39" name="Rectangle 13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7775737-D107-4730-A3A8-2E76D3F5A55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21420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A1AEBD-C204-4404-B668-AAAA16BFCA7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1921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301625"/>
            <a:ext cx="1943100" cy="57943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01625"/>
            <a:ext cx="5676900" cy="57943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D2227D-0FBA-473E-B5EC-110228442A5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022066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01625"/>
            <a:ext cx="7772400" cy="146208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pPr lvl="0"/>
            <a:endParaRPr lang="en-GB" noProof="0" smtClean="0"/>
          </a:p>
        </p:txBody>
      </p:sp>
      <p:sp>
        <p:nvSpPr>
          <p:cNvPr id="4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9CE8C6-0877-478D-808C-E27400CFEA7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8607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F2985A-9E96-41AD-9356-A151577D7CF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44675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E89214-2FB2-48F1-B1FA-596083344F8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95594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2B4876-A0F7-412E-AA15-13B132519CC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2188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F74A7E-6EA1-40B0-9D4E-97C621E1405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41842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7F2C15-0919-4B6A-BA20-254992DC50A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09517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F3A6F0-D7B2-4A20-BCCA-112E296DA56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19332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50D58F-853B-4464-9611-31CDABA6A99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88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F2E1A5-B9A0-42BF-9D77-9BB64091023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92890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6303963" y="0"/>
            <a:ext cx="2840037" cy="3254375"/>
            <a:chOff x="3115" y="0"/>
            <a:chExt cx="2170" cy="2486"/>
          </a:xfrm>
        </p:grpSpPr>
        <p:grpSp>
          <p:nvGrpSpPr>
            <p:cNvPr id="1032" name="Group 3"/>
            <p:cNvGrpSpPr>
              <a:grpSpLocks/>
            </p:cNvGrpSpPr>
            <p:nvPr/>
          </p:nvGrpSpPr>
          <p:grpSpPr bwMode="auto">
            <a:xfrm>
              <a:off x="4080" y="1910"/>
              <a:ext cx="768" cy="576"/>
              <a:chOff x="0" y="0"/>
              <a:chExt cx="768" cy="576"/>
            </a:xfrm>
          </p:grpSpPr>
          <p:sp>
            <p:nvSpPr>
              <p:cNvPr id="14340" name="Oval 4"/>
              <p:cNvSpPr>
                <a:spLocks noChangeArrowheads="1"/>
              </p:cNvSpPr>
              <p:nvPr/>
            </p:nvSpPr>
            <p:spPr bwMode="hidden">
              <a:xfrm>
                <a:off x="1" y="0"/>
                <a:ext cx="768" cy="576"/>
              </a:xfrm>
              <a:prstGeom prst="ellipse">
                <a:avLst/>
              </a:pr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4341" name="Oval 5"/>
              <p:cNvSpPr>
                <a:spLocks noChangeArrowheads="1"/>
              </p:cNvSpPr>
              <p:nvPr/>
            </p:nvSpPr>
            <p:spPr bwMode="hidden">
              <a:xfrm>
                <a:off x="276" y="252"/>
                <a:ext cx="186" cy="108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</p:grpSp>
        <p:grpSp>
          <p:nvGrpSpPr>
            <p:cNvPr id="1033" name="Group 6"/>
            <p:cNvGrpSpPr>
              <a:grpSpLocks/>
            </p:cNvGrpSpPr>
            <p:nvPr/>
          </p:nvGrpSpPr>
          <p:grpSpPr bwMode="auto">
            <a:xfrm>
              <a:off x="4257" y="1103"/>
              <a:ext cx="768" cy="576"/>
              <a:chOff x="0" y="0"/>
              <a:chExt cx="768" cy="576"/>
            </a:xfrm>
          </p:grpSpPr>
          <p:sp>
            <p:nvSpPr>
              <p:cNvPr id="14343" name="Oval 7"/>
              <p:cNvSpPr>
                <a:spLocks noChangeArrowheads="1"/>
              </p:cNvSpPr>
              <p:nvPr/>
            </p:nvSpPr>
            <p:spPr bwMode="hidden">
              <a:xfrm>
                <a:off x="-1" y="1"/>
                <a:ext cx="769" cy="576"/>
              </a:xfrm>
              <a:prstGeom prst="ellipse">
                <a:avLst/>
              </a:pr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4344" name="Oval 8"/>
              <p:cNvSpPr>
                <a:spLocks noChangeArrowheads="1"/>
              </p:cNvSpPr>
              <p:nvPr/>
            </p:nvSpPr>
            <p:spPr bwMode="hidden">
              <a:xfrm>
                <a:off x="276" y="253"/>
                <a:ext cx="186" cy="108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</p:grpSp>
        <p:grpSp>
          <p:nvGrpSpPr>
            <p:cNvPr id="1034" name="Group 9"/>
            <p:cNvGrpSpPr>
              <a:grpSpLocks/>
            </p:cNvGrpSpPr>
            <p:nvPr/>
          </p:nvGrpSpPr>
          <p:grpSpPr bwMode="auto">
            <a:xfrm>
              <a:off x="3134" y="0"/>
              <a:ext cx="768" cy="576"/>
              <a:chOff x="0" y="0"/>
              <a:chExt cx="768" cy="576"/>
            </a:xfrm>
          </p:grpSpPr>
          <p:sp>
            <p:nvSpPr>
              <p:cNvPr id="14346" name="Oval 10"/>
              <p:cNvSpPr>
                <a:spLocks noChangeArrowheads="1"/>
              </p:cNvSpPr>
              <p:nvPr/>
            </p:nvSpPr>
            <p:spPr bwMode="hidden">
              <a:xfrm>
                <a:off x="0" y="0"/>
                <a:ext cx="768" cy="576"/>
              </a:xfrm>
              <a:prstGeom prst="ellipse">
                <a:avLst/>
              </a:pr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4347" name="Oval 11"/>
              <p:cNvSpPr>
                <a:spLocks noChangeArrowheads="1"/>
              </p:cNvSpPr>
              <p:nvPr/>
            </p:nvSpPr>
            <p:spPr bwMode="hidden">
              <a:xfrm>
                <a:off x="276" y="252"/>
                <a:ext cx="186" cy="108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</p:grpSp>
        <p:grpSp>
          <p:nvGrpSpPr>
            <p:cNvPr id="1035" name="Group 12"/>
            <p:cNvGrpSpPr>
              <a:grpSpLocks/>
            </p:cNvGrpSpPr>
            <p:nvPr/>
          </p:nvGrpSpPr>
          <p:grpSpPr bwMode="auto">
            <a:xfrm>
              <a:off x="3115" y="0"/>
              <a:ext cx="2170" cy="1702"/>
              <a:chOff x="3115" y="0"/>
              <a:chExt cx="2170" cy="1702"/>
            </a:xfrm>
          </p:grpSpPr>
          <p:grpSp>
            <p:nvGrpSpPr>
              <p:cNvPr id="1036" name="Group 13"/>
              <p:cNvGrpSpPr>
                <a:grpSpLocks/>
              </p:cNvGrpSpPr>
              <p:nvPr/>
            </p:nvGrpSpPr>
            <p:grpSpPr bwMode="auto">
              <a:xfrm>
                <a:off x="3640" y="308"/>
                <a:ext cx="1145" cy="844"/>
                <a:chOff x="1265" y="814"/>
                <a:chExt cx="2919" cy="2151"/>
              </a:xfrm>
            </p:grpSpPr>
            <p:sp>
              <p:nvSpPr>
                <p:cNvPr id="14350" name="Oval 14"/>
                <p:cNvSpPr>
                  <a:spLocks noChangeArrowheads="1"/>
                </p:cNvSpPr>
                <p:nvPr/>
              </p:nvSpPr>
              <p:spPr bwMode="hidden">
                <a:xfrm>
                  <a:off x="1266" y="814"/>
                  <a:ext cx="2919" cy="2151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2"/>
                    </a:gs>
                    <a:gs pos="100000">
                      <a:schemeClr val="bg1"/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14351" name="Oval 15"/>
                <p:cNvSpPr>
                  <a:spLocks noChangeArrowheads="1"/>
                </p:cNvSpPr>
                <p:nvPr/>
              </p:nvSpPr>
              <p:spPr bwMode="hidden">
                <a:xfrm>
                  <a:off x="2382" y="1602"/>
                  <a:ext cx="578" cy="405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2"/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</p:grpSp>
          <p:grpSp>
            <p:nvGrpSpPr>
              <p:cNvPr id="1037" name="Group 16"/>
              <p:cNvGrpSpPr>
                <a:grpSpLocks/>
              </p:cNvGrpSpPr>
              <p:nvPr/>
            </p:nvGrpSpPr>
            <p:grpSpPr bwMode="auto">
              <a:xfrm>
                <a:off x="3115" y="0"/>
                <a:ext cx="2145" cy="1702"/>
                <a:chOff x="3115" y="0"/>
                <a:chExt cx="2145" cy="1702"/>
              </a:xfrm>
            </p:grpSpPr>
            <p:grpSp>
              <p:nvGrpSpPr>
                <p:cNvPr id="1060" name="Group 17"/>
                <p:cNvGrpSpPr>
                  <a:grpSpLocks/>
                </p:cNvGrpSpPr>
                <p:nvPr/>
              </p:nvGrpSpPr>
              <p:grpSpPr bwMode="auto">
                <a:xfrm>
                  <a:off x="4505" y="589"/>
                  <a:ext cx="493" cy="912"/>
                  <a:chOff x="3471" y="1530"/>
                  <a:chExt cx="1258" cy="2327"/>
                </a:xfrm>
              </p:grpSpPr>
              <p:sp>
                <p:nvSpPr>
                  <p:cNvPr id="14354" name="Freeform 18"/>
                  <p:cNvSpPr>
                    <a:spLocks/>
                  </p:cNvSpPr>
                  <p:nvPr/>
                </p:nvSpPr>
                <p:spPr bwMode="hidden">
                  <a:xfrm rot="2711884">
                    <a:off x="2767" y="2235"/>
                    <a:ext cx="1720" cy="313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GB"/>
                  </a:p>
                </p:txBody>
              </p:sp>
              <p:sp>
                <p:nvSpPr>
                  <p:cNvPr id="14355" name="Freeform 19"/>
                  <p:cNvSpPr>
                    <a:spLocks/>
                  </p:cNvSpPr>
                  <p:nvPr/>
                </p:nvSpPr>
                <p:spPr bwMode="hidden">
                  <a:xfrm rot="2711884">
                    <a:off x="4021" y="3148"/>
                    <a:ext cx="925" cy="489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GB"/>
                  </a:p>
                </p:txBody>
              </p:sp>
            </p:grpSp>
            <p:grpSp>
              <p:nvGrpSpPr>
                <p:cNvPr id="1061" name="Group 20"/>
                <p:cNvGrpSpPr>
                  <a:grpSpLocks/>
                </p:cNvGrpSpPr>
                <p:nvPr/>
              </p:nvGrpSpPr>
              <p:grpSpPr bwMode="auto">
                <a:xfrm>
                  <a:off x="4267" y="781"/>
                  <a:ext cx="966" cy="522"/>
                  <a:chOff x="2864" y="2019"/>
                  <a:chExt cx="2463" cy="1332"/>
                </a:xfrm>
              </p:grpSpPr>
              <p:sp>
                <p:nvSpPr>
                  <p:cNvPr id="14357" name="Freeform 21"/>
                  <p:cNvSpPr>
                    <a:spLocks/>
                  </p:cNvSpPr>
                  <p:nvPr/>
                </p:nvSpPr>
                <p:spPr bwMode="hidden">
                  <a:xfrm rot="2104081">
                    <a:off x="2865" y="2019"/>
                    <a:ext cx="1812" cy="347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GB"/>
                  </a:p>
                </p:txBody>
              </p:sp>
              <p:sp>
                <p:nvSpPr>
                  <p:cNvPr id="14358" name="Freeform 22"/>
                  <p:cNvSpPr>
                    <a:spLocks/>
                  </p:cNvSpPr>
                  <p:nvPr/>
                </p:nvSpPr>
                <p:spPr bwMode="hidden">
                  <a:xfrm rot="2104081">
                    <a:off x="4352" y="2805"/>
                    <a:ext cx="974" cy="545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GB"/>
                  </a:p>
                </p:txBody>
              </p:sp>
            </p:grpSp>
            <p:grpSp>
              <p:nvGrpSpPr>
                <p:cNvPr id="1062" name="Group 23"/>
                <p:cNvGrpSpPr>
                  <a:grpSpLocks/>
                </p:cNvGrpSpPr>
                <p:nvPr/>
              </p:nvGrpSpPr>
              <p:grpSpPr bwMode="auto">
                <a:xfrm>
                  <a:off x="4280" y="707"/>
                  <a:ext cx="971" cy="417"/>
                  <a:chOff x="2897" y="1832"/>
                  <a:chExt cx="2477" cy="1064"/>
                </a:xfrm>
              </p:grpSpPr>
              <p:sp>
                <p:nvSpPr>
                  <p:cNvPr id="14360" name="Freeform 24"/>
                  <p:cNvSpPr>
                    <a:spLocks/>
                  </p:cNvSpPr>
                  <p:nvPr/>
                </p:nvSpPr>
                <p:spPr bwMode="hidden">
                  <a:xfrm rot="1582915">
                    <a:off x="2896" y="1832"/>
                    <a:ext cx="1736" cy="303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GB"/>
                  </a:p>
                </p:txBody>
              </p:sp>
              <p:sp>
                <p:nvSpPr>
                  <p:cNvPr id="14361" name="Freeform 25"/>
                  <p:cNvSpPr>
                    <a:spLocks/>
                  </p:cNvSpPr>
                  <p:nvPr/>
                </p:nvSpPr>
                <p:spPr bwMode="hidden">
                  <a:xfrm rot="1582915">
                    <a:off x="4443" y="2420"/>
                    <a:ext cx="931" cy="477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GB"/>
                  </a:p>
                </p:txBody>
              </p:sp>
            </p:grpSp>
            <p:grpSp>
              <p:nvGrpSpPr>
                <p:cNvPr id="1063" name="Group 26"/>
                <p:cNvGrpSpPr>
                  <a:grpSpLocks/>
                </p:cNvGrpSpPr>
                <p:nvPr/>
              </p:nvGrpSpPr>
              <p:grpSpPr bwMode="auto">
                <a:xfrm>
                  <a:off x="4291" y="630"/>
                  <a:ext cx="969" cy="364"/>
                  <a:chOff x="2924" y="1636"/>
                  <a:chExt cx="2472" cy="927"/>
                </a:xfrm>
              </p:grpSpPr>
              <p:sp>
                <p:nvSpPr>
                  <p:cNvPr id="14363" name="Freeform 27"/>
                  <p:cNvSpPr>
                    <a:spLocks/>
                  </p:cNvSpPr>
                  <p:nvPr/>
                </p:nvSpPr>
                <p:spPr bwMode="hidden">
                  <a:xfrm rot="1080363">
                    <a:off x="2922" y="1634"/>
                    <a:ext cx="1677" cy="334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GB"/>
                  </a:p>
                </p:txBody>
              </p:sp>
              <p:sp>
                <p:nvSpPr>
                  <p:cNvPr id="14364" name="Freeform 28"/>
                  <p:cNvSpPr>
                    <a:spLocks/>
                  </p:cNvSpPr>
                  <p:nvPr/>
                </p:nvSpPr>
                <p:spPr bwMode="hidden">
                  <a:xfrm rot="1080363">
                    <a:off x="4494" y="2036"/>
                    <a:ext cx="900" cy="525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GB"/>
                  </a:p>
                </p:txBody>
              </p:sp>
            </p:grpSp>
            <p:grpSp>
              <p:nvGrpSpPr>
                <p:cNvPr id="1064" name="Group 29"/>
                <p:cNvGrpSpPr>
                  <a:grpSpLocks/>
                </p:cNvGrpSpPr>
                <p:nvPr/>
              </p:nvGrpSpPr>
              <p:grpSpPr bwMode="auto">
                <a:xfrm>
                  <a:off x="4304" y="543"/>
                  <a:ext cx="918" cy="258"/>
                  <a:chOff x="2958" y="1414"/>
                  <a:chExt cx="2342" cy="657"/>
                </a:xfrm>
              </p:grpSpPr>
              <p:sp>
                <p:nvSpPr>
                  <p:cNvPr id="14366" name="Freeform 30"/>
                  <p:cNvSpPr>
                    <a:spLocks/>
                  </p:cNvSpPr>
                  <p:nvPr/>
                </p:nvSpPr>
                <p:spPr bwMode="hidden">
                  <a:xfrm rot="463793">
                    <a:off x="2957" y="1415"/>
                    <a:ext cx="1544" cy="312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GB"/>
                  </a:p>
                </p:txBody>
              </p:sp>
              <p:sp>
                <p:nvSpPr>
                  <p:cNvPr id="14367" name="Freeform 31"/>
                  <p:cNvSpPr>
                    <a:spLocks/>
                  </p:cNvSpPr>
                  <p:nvPr/>
                </p:nvSpPr>
                <p:spPr bwMode="hidden">
                  <a:xfrm rot="463793">
                    <a:off x="4470" y="1581"/>
                    <a:ext cx="829" cy="488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GB"/>
                  </a:p>
                </p:txBody>
              </p:sp>
            </p:grpSp>
            <p:grpSp>
              <p:nvGrpSpPr>
                <p:cNvPr id="1065" name="Group 32"/>
                <p:cNvGrpSpPr>
                  <a:grpSpLocks/>
                </p:cNvGrpSpPr>
                <p:nvPr/>
              </p:nvGrpSpPr>
              <p:grpSpPr bwMode="auto">
                <a:xfrm>
                  <a:off x="4314" y="487"/>
                  <a:ext cx="843" cy="134"/>
                  <a:chOff x="2983" y="1269"/>
                  <a:chExt cx="2150" cy="343"/>
                </a:xfrm>
              </p:grpSpPr>
              <p:sp>
                <p:nvSpPr>
                  <p:cNvPr id="14369" name="Freeform 33"/>
                  <p:cNvSpPr>
                    <a:spLocks/>
                  </p:cNvSpPr>
                  <p:nvPr/>
                </p:nvSpPr>
                <p:spPr bwMode="hidden">
                  <a:xfrm rot="-84182">
                    <a:off x="2982" y="1286"/>
                    <a:ext cx="1404" cy="220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GB"/>
                  </a:p>
                </p:txBody>
              </p:sp>
              <p:sp>
                <p:nvSpPr>
                  <p:cNvPr id="14370" name="Freeform 34"/>
                  <p:cNvSpPr>
                    <a:spLocks/>
                  </p:cNvSpPr>
                  <p:nvPr/>
                </p:nvSpPr>
                <p:spPr bwMode="hidden">
                  <a:xfrm rot="-84182">
                    <a:off x="4377" y="1267"/>
                    <a:ext cx="755" cy="345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GB"/>
                  </a:p>
                </p:txBody>
              </p:sp>
            </p:grpSp>
            <p:grpSp>
              <p:nvGrpSpPr>
                <p:cNvPr id="1066" name="Group 35"/>
                <p:cNvGrpSpPr>
                  <a:grpSpLocks/>
                </p:cNvGrpSpPr>
                <p:nvPr/>
              </p:nvGrpSpPr>
              <p:grpSpPr bwMode="auto">
                <a:xfrm>
                  <a:off x="4296" y="349"/>
                  <a:ext cx="737" cy="167"/>
                  <a:chOff x="2938" y="917"/>
                  <a:chExt cx="1879" cy="427"/>
                </a:xfrm>
              </p:grpSpPr>
              <p:sp>
                <p:nvSpPr>
                  <p:cNvPr id="14372" name="Freeform 36"/>
                  <p:cNvSpPr>
                    <a:spLocks/>
                  </p:cNvSpPr>
                  <p:nvPr/>
                </p:nvSpPr>
                <p:spPr bwMode="hidden">
                  <a:xfrm rot="-802576">
                    <a:off x="2936" y="1128"/>
                    <a:ext cx="1234" cy="214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GB"/>
                  </a:p>
                </p:txBody>
              </p:sp>
              <p:sp>
                <p:nvSpPr>
                  <p:cNvPr id="14373" name="Freeform 37"/>
                  <p:cNvSpPr>
                    <a:spLocks/>
                  </p:cNvSpPr>
                  <p:nvPr/>
                </p:nvSpPr>
                <p:spPr bwMode="hidden">
                  <a:xfrm rot="-802576">
                    <a:off x="4154" y="918"/>
                    <a:ext cx="662" cy="335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GB"/>
                  </a:p>
                </p:txBody>
              </p:sp>
            </p:grpSp>
            <p:grpSp>
              <p:nvGrpSpPr>
                <p:cNvPr id="1067" name="Group 38"/>
                <p:cNvGrpSpPr>
                  <a:grpSpLocks/>
                </p:cNvGrpSpPr>
                <p:nvPr/>
              </p:nvGrpSpPr>
              <p:grpSpPr bwMode="auto">
                <a:xfrm>
                  <a:off x="3394" y="637"/>
                  <a:ext cx="493" cy="912"/>
                  <a:chOff x="637" y="1653"/>
                  <a:chExt cx="1257" cy="2326"/>
                </a:xfrm>
              </p:grpSpPr>
              <p:sp>
                <p:nvSpPr>
                  <p:cNvPr id="14375" name="Freeform 39"/>
                  <p:cNvSpPr>
                    <a:spLocks/>
                  </p:cNvSpPr>
                  <p:nvPr/>
                </p:nvSpPr>
                <p:spPr bwMode="hidden">
                  <a:xfrm rot="18888116" flipH="1">
                    <a:off x="875" y="2357"/>
                    <a:ext cx="1723" cy="312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GB"/>
                  </a:p>
                </p:txBody>
              </p:sp>
              <p:sp>
                <p:nvSpPr>
                  <p:cNvPr id="14376" name="Freeform 40"/>
                  <p:cNvSpPr>
                    <a:spLocks/>
                  </p:cNvSpPr>
                  <p:nvPr/>
                </p:nvSpPr>
                <p:spPr bwMode="hidden">
                  <a:xfrm rot="18888116" flipH="1">
                    <a:off x="419" y="3271"/>
                    <a:ext cx="925" cy="489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GB"/>
                  </a:p>
                </p:txBody>
              </p:sp>
            </p:grpSp>
            <p:grpSp>
              <p:nvGrpSpPr>
                <p:cNvPr id="1068" name="Group 41"/>
                <p:cNvGrpSpPr>
                  <a:grpSpLocks/>
                </p:cNvGrpSpPr>
                <p:nvPr/>
              </p:nvGrpSpPr>
              <p:grpSpPr bwMode="auto">
                <a:xfrm>
                  <a:off x="3142" y="850"/>
                  <a:ext cx="966" cy="522"/>
                  <a:chOff x="-5" y="2196"/>
                  <a:chExt cx="2463" cy="1332"/>
                </a:xfrm>
              </p:grpSpPr>
              <p:sp>
                <p:nvSpPr>
                  <p:cNvPr id="14378" name="Freeform 42"/>
                  <p:cNvSpPr>
                    <a:spLocks/>
                  </p:cNvSpPr>
                  <p:nvPr/>
                </p:nvSpPr>
                <p:spPr bwMode="hidden">
                  <a:xfrm rot="19495919" flipH="1">
                    <a:off x="644" y="2196"/>
                    <a:ext cx="1812" cy="347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GB"/>
                  </a:p>
                </p:txBody>
              </p:sp>
              <p:sp>
                <p:nvSpPr>
                  <p:cNvPr id="14379" name="Freeform 43"/>
                  <p:cNvSpPr>
                    <a:spLocks/>
                  </p:cNvSpPr>
                  <p:nvPr/>
                </p:nvSpPr>
                <p:spPr bwMode="hidden">
                  <a:xfrm rot="19495919" flipH="1">
                    <a:off x="-6" y="2982"/>
                    <a:ext cx="974" cy="545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GB"/>
                  </a:p>
                </p:txBody>
              </p:sp>
            </p:grpSp>
            <p:grpSp>
              <p:nvGrpSpPr>
                <p:cNvPr id="1069" name="Group 44"/>
                <p:cNvGrpSpPr>
                  <a:grpSpLocks/>
                </p:cNvGrpSpPr>
                <p:nvPr/>
              </p:nvGrpSpPr>
              <p:grpSpPr bwMode="auto">
                <a:xfrm>
                  <a:off x="3124" y="777"/>
                  <a:ext cx="971" cy="417"/>
                  <a:chOff x="-52" y="2009"/>
                  <a:chExt cx="2477" cy="1064"/>
                </a:xfrm>
              </p:grpSpPr>
              <p:sp>
                <p:nvSpPr>
                  <p:cNvPr id="14381" name="Freeform 45"/>
                  <p:cNvSpPr>
                    <a:spLocks/>
                  </p:cNvSpPr>
                  <p:nvPr/>
                </p:nvSpPr>
                <p:spPr bwMode="hidden">
                  <a:xfrm rot="20017085" flipH="1">
                    <a:off x="689" y="2010"/>
                    <a:ext cx="1736" cy="303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GB"/>
                  </a:p>
                </p:txBody>
              </p:sp>
              <p:sp>
                <p:nvSpPr>
                  <p:cNvPr id="14382" name="Freeform 46"/>
                  <p:cNvSpPr>
                    <a:spLocks/>
                  </p:cNvSpPr>
                  <p:nvPr/>
                </p:nvSpPr>
                <p:spPr bwMode="hidden">
                  <a:xfrm rot="20017085" flipH="1">
                    <a:off x="-53" y="2598"/>
                    <a:ext cx="931" cy="473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GB"/>
                  </a:p>
                </p:txBody>
              </p:sp>
            </p:grpSp>
            <p:grpSp>
              <p:nvGrpSpPr>
                <p:cNvPr id="1070" name="Group 47"/>
                <p:cNvGrpSpPr>
                  <a:grpSpLocks/>
                </p:cNvGrpSpPr>
                <p:nvPr/>
              </p:nvGrpSpPr>
              <p:grpSpPr bwMode="auto">
                <a:xfrm>
                  <a:off x="3115" y="700"/>
                  <a:ext cx="969" cy="363"/>
                  <a:chOff x="-74" y="1813"/>
                  <a:chExt cx="2472" cy="927"/>
                </a:xfrm>
              </p:grpSpPr>
              <p:sp>
                <p:nvSpPr>
                  <p:cNvPr id="14384" name="Freeform 48"/>
                  <p:cNvSpPr>
                    <a:spLocks/>
                  </p:cNvSpPr>
                  <p:nvPr/>
                </p:nvSpPr>
                <p:spPr bwMode="hidden">
                  <a:xfrm rot="20519637" flipH="1">
                    <a:off x="721" y="1812"/>
                    <a:ext cx="1677" cy="334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GB"/>
                  </a:p>
                </p:txBody>
              </p:sp>
              <p:sp>
                <p:nvSpPr>
                  <p:cNvPr id="14385" name="Freeform 49"/>
                  <p:cNvSpPr>
                    <a:spLocks/>
                  </p:cNvSpPr>
                  <p:nvPr/>
                </p:nvSpPr>
                <p:spPr bwMode="hidden">
                  <a:xfrm rot="20519637" flipH="1">
                    <a:off x="-74" y="2212"/>
                    <a:ext cx="900" cy="526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GB"/>
                  </a:p>
                </p:txBody>
              </p:sp>
            </p:grpSp>
            <p:grpSp>
              <p:nvGrpSpPr>
                <p:cNvPr id="1071" name="Group 50"/>
                <p:cNvGrpSpPr>
                  <a:grpSpLocks/>
                </p:cNvGrpSpPr>
                <p:nvPr/>
              </p:nvGrpSpPr>
              <p:grpSpPr bwMode="auto">
                <a:xfrm>
                  <a:off x="3153" y="613"/>
                  <a:ext cx="918" cy="257"/>
                  <a:chOff x="22" y="1591"/>
                  <a:chExt cx="2342" cy="657"/>
                </a:xfrm>
              </p:grpSpPr>
              <p:sp>
                <p:nvSpPr>
                  <p:cNvPr id="14387" name="Freeform 51"/>
                  <p:cNvSpPr>
                    <a:spLocks/>
                  </p:cNvSpPr>
                  <p:nvPr/>
                </p:nvSpPr>
                <p:spPr bwMode="hidden">
                  <a:xfrm rot="21136207" flipH="1">
                    <a:off x="819" y="1589"/>
                    <a:ext cx="1544" cy="313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GB"/>
                  </a:p>
                </p:txBody>
              </p:sp>
              <p:sp>
                <p:nvSpPr>
                  <p:cNvPr id="14388" name="Freeform 52"/>
                  <p:cNvSpPr>
                    <a:spLocks/>
                  </p:cNvSpPr>
                  <p:nvPr/>
                </p:nvSpPr>
                <p:spPr bwMode="hidden">
                  <a:xfrm rot="21136207" flipH="1">
                    <a:off x="21" y="1757"/>
                    <a:ext cx="829" cy="490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GB"/>
                  </a:p>
                </p:txBody>
              </p:sp>
            </p:grpSp>
            <p:grpSp>
              <p:nvGrpSpPr>
                <p:cNvPr id="1072" name="Group 53"/>
                <p:cNvGrpSpPr>
                  <a:grpSpLocks/>
                </p:cNvGrpSpPr>
                <p:nvPr/>
              </p:nvGrpSpPr>
              <p:grpSpPr bwMode="auto">
                <a:xfrm>
                  <a:off x="3218" y="556"/>
                  <a:ext cx="843" cy="134"/>
                  <a:chOff x="189" y="1446"/>
                  <a:chExt cx="2150" cy="343"/>
                </a:xfrm>
              </p:grpSpPr>
              <p:sp>
                <p:nvSpPr>
                  <p:cNvPr id="14390" name="Freeform 54"/>
                  <p:cNvSpPr>
                    <a:spLocks/>
                  </p:cNvSpPr>
                  <p:nvPr/>
                </p:nvSpPr>
                <p:spPr bwMode="hidden">
                  <a:xfrm rot="84182" flipH="1">
                    <a:off x="935" y="1463"/>
                    <a:ext cx="1404" cy="220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GB"/>
                  </a:p>
                </p:txBody>
              </p:sp>
              <p:sp>
                <p:nvSpPr>
                  <p:cNvPr id="14391" name="Freeform 55"/>
                  <p:cNvSpPr>
                    <a:spLocks/>
                  </p:cNvSpPr>
                  <p:nvPr/>
                </p:nvSpPr>
                <p:spPr bwMode="hidden">
                  <a:xfrm rot="84182" flipH="1">
                    <a:off x="189" y="1444"/>
                    <a:ext cx="755" cy="345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GB"/>
                  </a:p>
                </p:txBody>
              </p:sp>
            </p:grpSp>
            <p:grpSp>
              <p:nvGrpSpPr>
                <p:cNvPr id="1073" name="Group 56"/>
                <p:cNvGrpSpPr>
                  <a:grpSpLocks/>
                </p:cNvGrpSpPr>
                <p:nvPr/>
              </p:nvGrpSpPr>
              <p:grpSpPr bwMode="auto">
                <a:xfrm>
                  <a:off x="3342" y="418"/>
                  <a:ext cx="737" cy="167"/>
                  <a:chOff x="505" y="1094"/>
                  <a:chExt cx="1879" cy="427"/>
                </a:xfrm>
              </p:grpSpPr>
              <p:sp>
                <p:nvSpPr>
                  <p:cNvPr id="14393" name="Freeform 57"/>
                  <p:cNvSpPr>
                    <a:spLocks/>
                  </p:cNvSpPr>
                  <p:nvPr/>
                </p:nvSpPr>
                <p:spPr bwMode="hidden">
                  <a:xfrm rot="802576" flipH="1">
                    <a:off x="1151" y="1306"/>
                    <a:ext cx="1234" cy="214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GB"/>
                  </a:p>
                </p:txBody>
              </p:sp>
              <p:sp>
                <p:nvSpPr>
                  <p:cNvPr id="14394" name="Freeform 58"/>
                  <p:cNvSpPr>
                    <a:spLocks/>
                  </p:cNvSpPr>
                  <p:nvPr/>
                </p:nvSpPr>
                <p:spPr bwMode="hidden">
                  <a:xfrm rot="802576" flipH="1">
                    <a:off x="505" y="1095"/>
                    <a:ext cx="662" cy="335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GB"/>
                  </a:p>
                </p:txBody>
              </p:sp>
            </p:grpSp>
            <p:grpSp>
              <p:nvGrpSpPr>
                <p:cNvPr id="1074" name="Group 59"/>
                <p:cNvGrpSpPr>
                  <a:grpSpLocks/>
                </p:cNvGrpSpPr>
                <p:nvPr/>
              </p:nvGrpSpPr>
              <p:grpSpPr bwMode="auto">
                <a:xfrm>
                  <a:off x="3386" y="341"/>
                  <a:ext cx="725" cy="218"/>
                  <a:chOff x="616" y="899"/>
                  <a:chExt cx="1850" cy="554"/>
                </a:xfrm>
              </p:grpSpPr>
              <p:sp>
                <p:nvSpPr>
                  <p:cNvPr id="14396" name="Freeform 60"/>
                  <p:cNvSpPr>
                    <a:spLocks/>
                  </p:cNvSpPr>
                  <p:nvPr/>
                </p:nvSpPr>
                <p:spPr bwMode="hidden">
                  <a:xfrm rot="1277471" flipH="1">
                    <a:off x="1231" y="1237"/>
                    <a:ext cx="1235" cy="216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GB"/>
                  </a:p>
                </p:txBody>
              </p:sp>
              <p:sp>
                <p:nvSpPr>
                  <p:cNvPr id="14397" name="Freeform 61"/>
                  <p:cNvSpPr>
                    <a:spLocks/>
                  </p:cNvSpPr>
                  <p:nvPr/>
                </p:nvSpPr>
                <p:spPr bwMode="hidden">
                  <a:xfrm rot="1277471" flipH="1">
                    <a:off x="615" y="898"/>
                    <a:ext cx="662" cy="339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GB"/>
                  </a:p>
                </p:txBody>
              </p:sp>
            </p:grpSp>
            <p:grpSp>
              <p:nvGrpSpPr>
                <p:cNvPr id="1075" name="Group 62"/>
                <p:cNvGrpSpPr>
                  <a:grpSpLocks/>
                </p:cNvGrpSpPr>
                <p:nvPr/>
              </p:nvGrpSpPr>
              <p:grpSpPr bwMode="auto">
                <a:xfrm>
                  <a:off x="3472" y="231"/>
                  <a:ext cx="693" cy="291"/>
                  <a:chOff x="3472" y="231"/>
                  <a:chExt cx="693" cy="291"/>
                </a:xfrm>
              </p:grpSpPr>
              <p:sp>
                <p:nvSpPr>
                  <p:cNvPr id="14399" name="Freeform 63"/>
                  <p:cNvSpPr>
                    <a:spLocks/>
                  </p:cNvSpPr>
                  <p:nvPr/>
                </p:nvSpPr>
                <p:spPr bwMode="hidden">
                  <a:xfrm rot="2028410" flipH="1">
                    <a:off x="3680" y="438"/>
                    <a:ext cx="484" cy="84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GB"/>
                  </a:p>
                </p:txBody>
              </p:sp>
              <p:sp>
                <p:nvSpPr>
                  <p:cNvPr id="14400" name="Freeform 64"/>
                  <p:cNvSpPr>
                    <a:spLocks/>
                  </p:cNvSpPr>
                  <p:nvPr/>
                </p:nvSpPr>
                <p:spPr bwMode="hidden">
                  <a:xfrm rot="2028410" flipH="1">
                    <a:off x="3472" y="230"/>
                    <a:ext cx="260" cy="132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GB"/>
                  </a:p>
                </p:txBody>
              </p:sp>
            </p:grpSp>
            <p:grpSp>
              <p:nvGrpSpPr>
                <p:cNvPr id="1076" name="Group 65"/>
                <p:cNvGrpSpPr>
                  <a:grpSpLocks/>
                </p:cNvGrpSpPr>
                <p:nvPr/>
              </p:nvGrpSpPr>
              <p:grpSpPr bwMode="auto">
                <a:xfrm>
                  <a:off x="3554" y="118"/>
                  <a:ext cx="664" cy="349"/>
                  <a:chOff x="3554" y="118"/>
                  <a:chExt cx="664" cy="349"/>
                </a:xfrm>
              </p:grpSpPr>
              <p:sp>
                <p:nvSpPr>
                  <p:cNvPr id="14402" name="Freeform 66"/>
                  <p:cNvSpPr>
                    <a:spLocks/>
                  </p:cNvSpPr>
                  <p:nvPr/>
                </p:nvSpPr>
                <p:spPr bwMode="hidden">
                  <a:xfrm rot="2664424" flipH="1">
                    <a:off x="3728" y="383"/>
                    <a:ext cx="490" cy="84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GB"/>
                  </a:p>
                </p:txBody>
              </p:sp>
              <p:sp>
                <p:nvSpPr>
                  <p:cNvPr id="14403" name="Freeform 67"/>
                  <p:cNvSpPr>
                    <a:spLocks/>
                  </p:cNvSpPr>
                  <p:nvPr/>
                </p:nvSpPr>
                <p:spPr bwMode="hidden">
                  <a:xfrm rot="2664424" flipH="1">
                    <a:off x="3554" y="118"/>
                    <a:ext cx="263" cy="132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GB"/>
                  </a:p>
                </p:txBody>
              </p:sp>
            </p:grpSp>
            <p:grpSp>
              <p:nvGrpSpPr>
                <p:cNvPr id="1077" name="Group 68"/>
                <p:cNvGrpSpPr>
                  <a:grpSpLocks/>
                </p:cNvGrpSpPr>
                <p:nvPr/>
              </p:nvGrpSpPr>
              <p:grpSpPr bwMode="auto">
                <a:xfrm>
                  <a:off x="3784" y="30"/>
                  <a:ext cx="305" cy="593"/>
                  <a:chOff x="1633" y="104"/>
                  <a:chExt cx="778" cy="1512"/>
                </a:xfrm>
              </p:grpSpPr>
              <p:sp>
                <p:nvSpPr>
                  <p:cNvPr id="14405" name="Freeform 69"/>
                  <p:cNvSpPr>
                    <a:spLocks/>
                  </p:cNvSpPr>
                  <p:nvPr/>
                </p:nvSpPr>
                <p:spPr bwMode="hidden">
                  <a:xfrm rot="3473776" flipH="1">
                    <a:off x="1752" y="958"/>
                    <a:ext cx="1101" cy="217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GB"/>
                  </a:p>
                </p:txBody>
              </p:sp>
              <p:sp>
                <p:nvSpPr>
                  <p:cNvPr id="14406" name="Freeform 70"/>
                  <p:cNvSpPr>
                    <a:spLocks/>
                  </p:cNvSpPr>
                  <p:nvPr/>
                </p:nvSpPr>
                <p:spPr bwMode="hidden">
                  <a:xfrm rot="3473776" flipH="1">
                    <a:off x="1505" y="231"/>
                    <a:ext cx="591" cy="337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GB"/>
                  </a:p>
                </p:txBody>
              </p:sp>
            </p:grpSp>
            <p:grpSp>
              <p:nvGrpSpPr>
                <p:cNvPr id="1078" name="Group 71"/>
                <p:cNvGrpSpPr>
                  <a:grpSpLocks/>
                </p:cNvGrpSpPr>
                <p:nvPr/>
              </p:nvGrpSpPr>
              <p:grpSpPr bwMode="auto">
                <a:xfrm>
                  <a:off x="3903" y="0"/>
                  <a:ext cx="248" cy="601"/>
                  <a:chOff x="1935" y="28"/>
                  <a:chExt cx="634" cy="1534"/>
                </a:xfrm>
              </p:grpSpPr>
              <p:sp>
                <p:nvSpPr>
                  <p:cNvPr id="14408" name="Freeform 72"/>
                  <p:cNvSpPr>
                    <a:spLocks/>
                  </p:cNvSpPr>
                  <p:nvPr/>
                </p:nvSpPr>
                <p:spPr bwMode="hidden">
                  <a:xfrm rot="4126480" flipH="1">
                    <a:off x="1932" y="924"/>
                    <a:ext cx="1059" cy="214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GB"/>
                  </a:p>
                </p:txBody>
              </p:sp>
              <p:sp>
                <p:nvSpPr>
                  <p:cNvPr id="14409" name="Freeform 73"/>
                  <p:cNvSpPr>
                    <a:spLocks/>
                  </p:cNvSpPr>
                  <p:nvPr/>
                </p:nvSpPr>
                <p:spPr bwMode="hidden">
                  <a:xfrm rot="4126480" flipH="1">
                    <a:off x="1820" y="144"/>
                    <a:ext cx="570" cy="338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GB"/>
                  </a:p>
                </p:txBody>
              </p:sp>
            </p:grpSp>
            <p:grpSp>
              <p:nvGrpSpPr>
                <p:cNvPr id="1079" name="Group 74"/>
                <p:cNvGrpSpPr>
                  <a:grpSpLocks/>
                </p:cNvGrpSpPr>
                <p:nvPr/>
              </p:nvGrpSpPr>
              <p:grpSpPr bwMode="auto">
                <a:xfrm>
                  <a:off x="4251" y="252"/>
                  <a:ext cx="723" cy="222"/>
                  <a:chOff x="2822" y="672"/>
                  <a:chExt cx="1845" cy="566"/>
                </a:xfrm>
              </p:grpSpPr>
              <p:sp>
                <p:nvSpPr>
                  <p:cNvPr id="14411" name="Freeform 75"/>
                  <p:cNvSpPr>
                    <a:spLocks/>
                  </p:cNvSpPr>
                  <p:nvPr/>
                </p:nvSpPr>
                <p:spPr bwMode="hidden">
                  <a:xfrm rot="-1325434">
                    <a:off x="2820" y="1022"/>
                    <a:ext cx="1232" cy="216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GB"/>
                  </a:p>
                </p:txBody>
              </p:sp>
              <p:sp>
                <p:nvSpPr>
                  <p:cNvPr id="14412" name="Freeform 76"/>
                  <p:cNvSpPr>
                    <a:spLocks/>
                  </p:cNvSpPr>
                  <p:nvPr/>
                </p:nvSpPr>
                <p:spPr bwMode="hidden">
                  <a:xfrm rot="-1325434">
                    <a:off x="4003" y="673"/>
                    <a:ext cx="662" cy="337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GB"/>
                  </a:p>
                </p:txBody>
              </p:sp>
            </p:grpSp>
            <p:grpSp>
              <p:nvGrpSpPr>
                <p:cNvPr id="1080" name="Group 77"/>
                <p:cNvGrpSpPr>
                  <a:grpSpLocks/>
                </p:cNvGrpSpPr>
                <p:nvPr/>
              </p:nvGrpSpPr>
              <p:grpSpPr bwMode="auto">
                <a:xfrm>
                  <a:off x="4196" y="163"/>
                  <a:ext cx="699" cy="282"/>
                  <a:chOff x="2683" y="445"/>
                  <a:chExt cx="1781" cy="717"/>
                </a:xfrm>
              </p:grpSpPr>
              <p:sp>
                <p:nvSpPr>
                  <p:cNvPr id="14414" name="Freeform 78"/>
                  <p:cNvSpPr>
                    <a:spLocks/>
                  </p:cNvSpPr>
                  <p:nvPr/>
                </p:nvSpPr>
                <p:spPr bwMode="hidden">
                  <a:xfrm rot="-1921064">
                    <a:off x="2682" y="946"/>
                    <a:ext cx="1233" cy="216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GB"/>
                  </a:p>
                </p:txBody>
              </p:sp>
              <p:sp>
                <p:nvSpPr>
                  <p:cNvPr id="14415" name="Freeform 79"/>
                  <p:cNvSpPr>
                    <a:spLocks/>
                  </p:cNvSpPr>
                  <p:nvPr/>
                </p:nvSpPr>
                <p:spPr bwMode="hidden">
                  <a:xfrm rot="-1921064">
                    <a:off x="3801" y="444"/>
                    <a:ext cx="661" cy="339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GB"/>
                  </a:p>
                </p:txBody>
              </p:sp>
            </p:grpSp>
            <p:sp>
              <p:nvSpPr>
                <p:cNvPr id="14416" name="Freeform 80"/>
                <p:cNvSpPr>
                  <a:spLocks/>
                </p:cNvSpPr>
                <p:nvPr/>
              </p:nvSpPr>
              <p:spPr bwMode="hidden">
                <a:xfrm rot="4578755" flipH="1">
                  <a:off x="3968" y="372"/>
                  <a:ext cx="403" cy="57"/>
                </a:xfrm>
                <a:custGeom>
                  <a:avLst/>
                  <a:gdLst/>
                  <a:ahLst/>
                  <a:cxnLst>
                    <a:cxn ang="0">
                      <a:pos x="0" y="504"/>
                    </a:cxn>
                    <a:cxn ang="0">
                      <a:pos x="864" y="168"/>
                    </a:cxn>
                    <a:cxn ang="0">
                      <a:pos x="1776" y="24"/>
                    </a:cxn>
                    <a:cxn ang="0">
                      <a:pos x="2736" y="24"/>
                    </a:cxn>
                    <a:cxn ang="0">
                      <a:pos x="2720" y="103"/>
                    </a:cxn>
                    <a:cxn ang="0">
                      <a:pos x="1764" y="103"/>
                    </a:cxn>
                    <a:cxn ang="0">
                      <a:pos x="654" y="292"/>
                    </a:cxn>
                    <a:cxn ang="0">
                      <a:pos x="0" y="504"/>
                    </a:cxn>
                  </a:cxnLst>
                  <a:rect l="0" t="0" r="r" b="b"/>
                  <a:pathLst>
                    <a:path w="2736" h="504">
                      <a:moveTo>
                        <a:pt x="0" y="504"/>
                      </a:moveTo>
                      <a:cubicBezTo>
                        <a:pt x="24" y="488"/>
                        <a:pt x="568" y="248"/>
                        <a:pt x="864" y="168"/>
                      </a:cubicBezTo>
                      <a:cubicBezTo>
                        <a:pt x="1160" y="88"/>
                        <a:pt x="1464" y="48"/>
                        <a:pt x="1776" y="24"/>
                      </a:cubicBezTo>
                      <a:cubicBezTo>
                        <a:pt x="2088" y="0"/>
                        <a:pt x="2579" y="11"/>
                        <a:pt x="2736" y="24"/>
                      </a:cubicBezTo>
                      <a:lnTo>
                        <a:pt x="2720" y="103"/>
                      </a:lnTo>
                      <a:cubicBezTo>
                        <a:pt x="2558" y="116"/>
                        <a:pt x="2108" y="71"/>
                        <a:pt x="1764" y="103"/>
                      </a:cubicBezTo>
                      <a:cubicBezTo>
                        <a:pt x="1209" y="136"/>
                        <a:pt x="998" y="192"/>
                        <a:pt x="654" y="292"/>
                      </a:cubicBezTo>
                      <a:cubicBezTo>
                        <a:pt x="358" y="356"/>
                        <a:pt x="136" y="460"/>
                        <a:pt x="0" y="504"/>
                      </a:cubicBezTo>
                      <a:close/>
                    </a:path>
                  </a:pathLst>
                </a:custGeom>
                <a:gradFill rotWithShape="0">
                  <a:gsLst>
                    <a:gs pos="0">
                      <a:schemeClr val="folHlink"/>
                    </a:gs>
                    <a:gs pos="100000">
                      <a:schemeClr val="accent2"/>
                    </a:gs>
                  </a:gsLst>
                  <a:lin ang="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14417" name="Freeform 81"/>
                <p:cNvSpPr>
                  <a:spLocks/>
                </p:cNvSpPr>
                <p:nvPr/>
              </p:nvSpPr>
              <p:spPr bwMode="hidden">
                <a:xfrm rot="4578755" flipH="1">
                  <a:off x="3977" y="77"/>
                  <a:ext cx="216" cy="91"/>
                </a:xfrm>
                <a:custGeom>
                  <a:avLst/>
                  <a:gdLst/>
                  <a:ahLst/>
                  <a:cxnLst>
                    <a:cxn ang="0">
                      <a:pos x="5" y="8"/>
                    </a:cxn>
                    <a:cxn ang="0">
                      <a:pos x="485" y="56"/>
                    </a:cxn>
                    <a:cxn ang="0">
                      <a:pos x="1157" y="200"/>
                    </a:cxn>
                    <a:cxn ang="0">
                      <a:pos x="1611" y="432"/>
                    </a:cxn>
                    <a:cxn ang="0">
                      <a:pos x="1756" y="609"/>
                    </a:cxn>
                    <a:cxn ang="0">
                      <a:pos x="1689" y="787"/>
                    </a:cxn>
                    <a:cxn ang="0">
                      <a:pos x="1589" y="632"/>
                    </a:cxn>
                    <a:cxn ang="0">
                      <a:pos x="1389" y="454"/>
                    </a:cxn>
                    <a:cxn ang="0">
                      <a:pos x="1109" y="296"/>
                    </a:cxn>
                    <a:cxn ang="0">
                      <a:pos x="581" y="152"/>
                    </a:cxn>
                    <a:cxn ang="0">
                      <a:pos x="0" y="76"/>
                    </a:cxn>
                    <a:cxn ang="0">
                      <a:pos x="5" y="8"/>
                    </a:cxn>
                  </a:cxnLst>
                  <a:rect l="0" t="0" r="r" b="b"/>
                  <a:pathLst>
                    <a:path w="1769" h="791">
                      <a:moveTo>
                        <a:pt x="5" y="8"/>
                      </a:moveTo>
                      <a:cubicBezTo>
                        <a:pt x="85" y="0"/>
                        <a:pt x="293" y="24"/>
                        <a:pt x="485" y="56"/>
                      </a:cubicBezTo>
                      <a:cubicBezTo>
                        <a:pt x="677" y="88"/>
                        <a:pt x="969" y="137"/>
                        <a:pt x="1157" y="200"/>
                      </a:cubicBezTo>
                      <a:cubicBezTo>
                        <a:pt x="1345" y="263"/>
                        <a:pt x="1511" y="364"/>
                        <a:pt x="1611" y="432"/>
                      </a:cubicBezTo>
                      <a:cubicBezTo>
                        <a:pt x="1711" y="500"/>
                        <a:pt x="1743" y="550"/>
                        <a:pt x="1756" y="609"/>
                      </a:cubicBezTo>
                      <a:cubicBezTo>
                        <a:pt x="1769" y="668"/>
                        <a:pt x="1717" y="783"/>
                        <a:pt x="1689" y="787"/>
                      </a:cubicBezTo>
                      <a:cubicBezTo>
                        <a:pt x="1661" y="791"/>
                        <a:pt x="1639" y="687"/>
                        <a:pt x="1589" y="632"/>
                      </a:cubicBezTo>
                      <a:cubicBezTo>
                        <a:pt x="1539" y="577"/>
                        <a:pt x="1469" y="510"/>
                        <a:pt x="1389" y="454"/>
                      </a:cubicBezTo>
                      <a:cubicBezTo>
                        <a:pt x="1309" y="398"/>
                        <a:pt x="1244" y="346"/>
                        <a:pt x="1109" y="296"/>
                      </a:cubicBezTo>
                      <a:cubicBezTo>
                        <a:pt x="974" y="246"/>
                        <a:pt x="766" y="189"/>
                        <a:pt x="581" y="152"/>
                      </a:cubicBezTo>
                      <a:cubicBezTo>
                        <a:pt x="396" y="115"/>
                        <a:pt x="96" y="100"/>
                        <a:pt x="0" y="76"/>
                      </a:cubicBezTo>
                      <a:lnTo>
                        <a:pt x="5" y="8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1"/>
                    </a:gs>
                    <a:gs pos="100000">
                      <a:schemeClr val="folHlink"/>
                    </a:gs>
                  </a:gsLst>
                  <a:lin ang="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grpSp>
              <p:nvGrpSpPr>
                <p:cNvPr id="1083" name="Group 82"/>
                <p:cNvGrpSpPr>
                  <a:grpSpLocks/>
                </p:cNvGrpSpPr>
                <p:nvPr/>
              </p:nvGrpSpPr>
              <p:grpSpPr bwMode="auto">
                <a:xfrm>
                  <a:off x="4242" y="5"/>
                  <a:ext cx="251" cy="596"/>
                  <a:chOff x="2800" y="41"/>
                  <a:chExt cx="640" cy="1520"/>
                </a:xfrm>
              </p:grpSpPr>
              <p:sp>
                <p:nvSpPr>
                  <p:cNvPr id="14419" name="Freeform 83"/>
                  <p:cNvSpPr>
                    <a:spLocks/>
                  </p:cNvSpPr>
                  <p:nvPr/>
                </p:nvSpPr>
                <p:spPr bwMode="hidden">
                  <a:xfrm rot="-3857755">
                    <a:off x="2362" y="936"/>
                    <a:ext cx="1061" cy="186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GB"/>
                  </a:p>
                </p:txBody>
              </p:sp>
              <p:sp>
                <p:nvSpPr>
                  <p:cNvPr id="14420" name="Freeform 84"/>
                  <p:cNvSpPr>
                    <a:spLocks/>
                  </p:cNvSpPr>
                  <p:nvPr/>
                </p:nvSpPr>
                <p:spPr bwMode="hidden">
                  <a:xfrm rot="-3857755">
                    <a:off x="3011" y="181"/>
                    <a:ext cx="569" cy="288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GB"/>
                  </a:p>
                </p:txBody>
              </p:sp>
            </p:grpSp>
            <p:grpSp>
              <p:nvGrpSpPr>
                <p:cNvPr id="1084" name="Group 85"/>
                <p:cNvGrpSpPr>
                  <a:grpSpLocks/>
                </p:cNvGrpSpPr>
                <p:nvPr/>
              </p:nvGrpSpPr>
              <p:grpSpPr bwMode="auto">
                <a:xfrm>
                  <a:off x="4295" y="53"/>
                  <a:ext cx="398" cy="574"/>
                  <a:chOff x="2934" y="163"/>
                  <a:chExt cx="1017" cy="1464"/>
                </a:xfrm>
              </p:grpSpPr>
              <p:sp>
                <p:nvSpPr>
                  <p:cNvPr id="14422" name="Freeform 86"/>
                  <p:cNvSpPr>
                    <a:spLocks/>
                  </p:cNvSpPr>
                  <p:nvPr/>
                </p:nvSpPr>
                <p:spPr bwMode="hidden">
                  <a:xfrm rot="-2777260">
                    <a:off x="2493" y="915"/>
                    <a:ext cx="1154" cy="270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GB"/>
                  </a:p>
                </p:txBody>
              </p:sp>
              <p:sp>
                <p:nvSpPr>
                  <p:cNvPr id="14423" name="Freeform 87"/>
                  <p:cNvSpPr>
                    <a:spLocks/>
                  </p:cNvSpPr>
                  <p:nvPr/>
                </p:nvSpPr>
                <p:spPr bwMode="hidden">
                  <a:xfrm rot="-2777260">
                    <a:off x="3431" y="262"/>
                    <a:ext cx="619" cy="422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GB"/>
                  </a:p>
                </p:txBody>
              </p:sp>
            </p:grpSp>
            <p:grpSp>
              <p:nvGrpSpPr>
                <p:cNvPr id="1085" name="Group 88"/>
                <p:cNvGrpSpPr>
                  <a:grpSpLocks/>
                </p:cNvGrpSpPr>
                <p:nvPr/>
              </p:nvGrpSpPr>
              <p:grpSpPr bwMode="auto">
                <a:xfrm>
                  <a:off x="4215" y="2"/>
                  <a:ext cx="95" cy="567"/>
                  <a:chOff x="2730" y="32"/>
                  <a:chExt cx="243" cy="1448"/>
                </a:xfrm>
              </p:grpSpPr>
              <p:sp>
                <p:nvSpPr>
                  <p:cNvPr id="14425" name="Freeform 89"/>
                  <p:cNvSpPr>
                    <a:spLocks/>
                  </p:cNvSpPr>
                  <p:nvPr/>
                </p:nvSpPr>
                <p:spPr bwMode="hidden">
                  <a:xfrm rot="-4903748">
                    <a:off x="2297" y="959"/>
                    <a:ext cx="954" cy="87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GB"/>
                  </a:p>
                </p:txBody>
              </p:sp>
              <p:sp>
                <p:nvSpPr>
                  <p:cNvPr id="14426" name="Freeform 90"/>
                  <p:cNvSpPr>
                    <a:spLocks/>
                  </p:cNvSpPr>
                  <p:nvPr/>
                </p:nvSpPr>
                <p:spPr bwMode="hidden">
                  <a:xfrm rot="-4903748">
                    <a:off x="2650" y="222"/>
                    <a:ext cx="511" cy="133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GB"/>
                  </a:p>
                </p:txBody>
              </p:sp>
            </p:grpSp>
            <p:grpSp>
              <p:nvGrpSpPr>
                <p:cNvPr id="1086" name="Group 91"/>
                <p:cNvGrpSpPr>
                  <a:grpSpLocks/>
                </p:cNvGrpSpPr>
                <p:nvPr/>
              </p:nvGrpSpPr>
              <p:grpSpPr bwMode="auto">
                <a:xfrm>
                  <a:off x="3514" y="683"/>
                  <a:ext cx="425" cy="960"/>
                  <a:chOff x="943" y="1769"/>
                  <a:chExt cx="1085" cy="2450"/>
                </a:xfrm>
              </p:grpSpPr>
              <p:sp>
                <p:nvSpPr>
                  <p:cNvPr id="14428" name="Freeform 92"/>
                  <p:cNvSpPr>
                    <a:spLocks/>
                  </p:cNvSpPr>
                  <p:nvPr/>
                </p:nvSpPr>
                <p:spPr bwMode="hidden">
                  <a:xfrm rot="18335692" flipH="1">
                    <a:off x="1009" y="2474"/>
                    <a:ext cx="1724" cy="313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GB"/>
                  </a:p>
                </p:txBody>
              </p:sp>
              <p:sp>
                <p:nvSpPr>
                  <p:cNvPr id="14429" name="Freeform 93"/>
                  <p:cNvSpPr>
                    <a:spLocks/>
                  </p:cNvSpPr>
                  <p:nvPr/>
                </p:nvSpPr>
                <p:spPr bwMode="hidden">
                  <a:xfrm rot="18335692" flipH="1">
                    <a:off x="725" y="3509"/>
                    <a:ext cx="925" cy="489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GB"/>
                  </a:p>
                </p:txBody>
              </p:sp>
            </p:grpSp>
            <p:grpSp>
              <p:nvGrpSpPr>
                <p:cNvPr id="1087" name="Group 94"/>
                <p:cNvGrpSpPr>
                  <a:grpSpLocks/>
                </p:cNvGrpSpPr>
                <p:nvPr/>
              </p:nvGrpSpPr>
              <p:grpSpPr bwMode="auto">
                <a:xfrm>
                  <a:off x="3715" y="748"/>
                  <a:ext cx="300" cy="930"/>
                  <a:chOff x="1455" y="1936"/>
                  <a:chExt cx="766" cy="2373"/>
                </a:xfrm>
              </p:grpSpPr>
              <p:sp>
                <p:nvSpPr>
                  <p:cNvPr id="14431" name="Freeform 95"/>
                  <p:cNvSpPr>
                    <a:spLocks/>
                  </p:cNvSpPr>
                  <p:nvPr/>
                </p:nvSpPr>
                <p:spPr bwMode="hidden">
                  <a:xfrm rot="17542885" flipH="1">
                    <a:off x="1268" y="2577"/>
                    <a:ext cx="1594" cy="313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GB"/>
                  </a:p>
                </p:txBody>
              </p:sp>
              <p:sp>
                <p:nvSpPr>
                  <p:cNvPr id="14432" name="Freeform 96"/>
                  <p:cNvSpPr>
                    <a:spLocks/>
                  </p:cNvSpPr>
                  <p:nvPr/>
                </p:nvSpPr>
                <p:spPr bwMode="hidden">
                  <a:xfrm rot="17542885" flipH="1">
                    <a:off x="1274" y="3635"/>
                    <a:ext cx="854" cy="489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GB"/>
                  </a:p>
                </p:txBody>
              </p:sp>
            </p:grpSp>
            <p:grpSp>
              <p:nvGrpSpPr>
                <p:cNvPr id="1088" name="Group 97"/>
                <p:cNvGrpSpPr>
                  <a:grpSpLocks/>
                </p:cNvGrpSpPr>
                <p:nvPr/>
              </p:nvGrpSpPr>
              <p:grpSpPr bwMode="auto">
                <a:xfrm rot="88588">
                  <a:off x="3923" y="769"/>
                  <a:ext cx="180" cy="913"/>
                  <a:chOff x="1956" y="1990"/>
                  <a:chExt cx="492" cy="2604"/>
                </a:xfrm>
              </p:grpSpPr>
              <p:sp>
                <p:nvSpPr>
                  <p:cNvPr id="14434" name="Freeform 98"/>
                  <p:cNvSpPr>
                    <a:spLocks/>
                  </p:cNvSpPr>
                  <p:nvPr/>
                </p:nvSpPr>
                <p:spPr bwMode="hidden">
                  <a:xfrm rot="16782062" flipH="1">
                    <a:off x="1438" y="2692"/>
                    <a:ext cx="1712" cy="302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GB"/>
                  </a:p>
                </p:txBody>
              </p:sp>
              <p:sp>
                <p:nvSpPr>
                  <p:cNvPr id="14435" name="Freeform 99"/>
                  <p:cNvSpPr>
                    <a:spLocks/>
                  </p:cNvSpPr>
                  <p:nvPr/>
                </p:nvSpPr>
                <p:spPr bwMode="hidden">
                  <a:xfrm rot="16782062" flipH="1">
                    <a:off x="1730" y="3897"/>
                    <a:ext cx="917" cy="471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GB"/>
                  </a:p>
                </p:txBody>
              </p:sp>
            </p:grpSp>
            <p:grpSp>
              <p:nvGrpSpPr>
                <p:cNvPr id="1089" name="Group 100"/>
                <p:cNvGrpSpPr>
                  <a:grpSpLocks/>
                </p:cNvGrpSpPr>
                <p:nvPr/>
              </p:nvGrpSpPr>
              <p:grpSpPr bwMode="auto">
                <a:xfrm>
                  <a:off x="4451" y="662"/>
                  <a:ext cx="442" cy="951"/>
                  <a:chOff x="3334" y="1717"/>
                  <a:chExt cx="1125" cy="2426"/>
                </a:xfrm>
              </p:grpSpPr>
              <p:sp>
                <p:nvSpPr>
                  <p:cNvPr id="14437" name="Freeform 101"/>
                  <p:cNvSpPr>
                    <a:spLocks/>
                  </p:cNvSpPr>
                  <p:nvPr/>
                </p:nvSpPr>
                <p:spPr bwMode="hidden">
                  <a:xfrm rot="3144576">
                    <a:off x="2627" y="2423"/>
                    <a:ext cx="1723" cy="312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GB"/>
                  </a:p>
                </p:txBody>
              </p:sp>
              <p:sp>
                <p:nvSpPr>
                  <p:cNvPr id="14438" name="Freeform 102"/>
                  <p:cNvSpPr>
                    <a:spLocks/>
                  </p:cNvSpPr>
                  <p:nvPr/>
                </p:nvSpPr>
                <p:spPr bwMode="hidden">
                  <a:xfrm rot="3144576">
                    <a:off x="3752" y="3435"/>
                    <a:ext cx="925" cy="491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GB"/>
                  </a:p>
                </p:txBody>
              </p:sp>
            </p:grpSp>
            <p:grpSp>
              <p:nvGrpSpPr>
                <p:cNvPr id="1090" name="Group 103"/>
                <p:cNvGrpSpPr>
                  <a:grpSpLocks/>
                </p:cNvGrpSpPr>
                <p:nvPr/>
              </p:nvGrpSpPr>
              <p:grpSpPr bwMode="auto">
                <a:xfrm>
                  <a:off x="4391" y="721"/>
                  <a:ext cx="347" cy="951"/>
                  <a:chOff x="3181" y="1866"/>
                  <a:chExt cx="883" cy="2426"/>
                </a:xfrm>
              </p:grpSpPr>
              <p:sp>
                <p:nvSpPr>
                  <p:cNvPr id="14440" name="Freeform 104"/>
                  <p:cNvSpPr>
                    <a:spLocks/>
                  </p:cNvSpPr>
                  <p:nvPr/>
                </p:nvSpPr>
                <p:spPr bwMode="hidden">
                  <a:xfrm rot="3745735">
                    <a:off x="2506" y="2539"/>
                    <a:ext cx="1649" cy="299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GB"/>
                  </a:p>
                </p:txBody>
              </p:sp>
              <p:sp>
                <p:nvSpPr>
                  <p:cNvPr id="14441" name="Freeform 105"/>
                  <p:cNvSpPr>
                    <a:spLocks/>
                  </p:cNvSpPr>
                  <p:nvPr/>
                </p:nvSpPr>
                <p:spPr bwMode="hidden">
                  <a:xfrm rot="3745735">
                    <a:off x="3387" y="3613"/>
                    <a:ext cx="885" cy="469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GB"/>
                  </a:p>
                </p:txBody>
              </p:sp>
            </p:grpSp>
            <p:grpSp>
              <p:nvGrpSpPr>
                <p:cNvPr id="1091" name="Group 106"/>
                <p:cNvGrpSpPr>
                  <a:grpSpLocks/>
                </p:cNvGrpSpPr>
                <p:nvPr/>
              </p:nvGrpSpPr>
              <p:grpSpPr bwMode="auto">
                <a:xfrm>
                  <a:off x="4323" y="767"/>
                  <a:ext cx="243" cy="935"/>
                  <a:chOff x="3006" y="1983"/>
                  <a:chExt cx="619" cy="2386"/>
                </a:xfrm>
              </p:grpSpPr>
              <p:sp>
                <p:nvSpPr>
                  <p:cNvPr id="14443" name="Freeform 107"/>
                  <p:cNvSpPr>
                    <a:spLocks/>
                  </p:cNvSpPr>
                  <p:nvPr/>
                </p:nvSpPr>
                <p:spPr bwMode="hidden">
                  <a:xfrm rot="4286818">
                    <a:off x="2328" y="2659"/>
                    <a:ext cx="1600" cy="244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GB"/>
                  </a:p>
                </p:txBody>
              </p:sp>
              <p:sp>
                <p:nvSpPr>
                  <p:cNvPr id="14444" name="Freeform 108"/>
                  <p:cNvSpPr>
                    <a:spLocks/>
                  </p:cNvSpPr>
                  <p:nvPr/>
                </p:nvSpPr>
                <p:spPr bwMode="hidden">
                  <a:xfrm rot="4286818">
                    <a:off x="3001" y="3744"/>
                    <a:ext cx="860" cy="386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GB"/>
                  </a:p>
                </p:txBody>
              </p:sp>
            </p:grpSp>
            <p:grpSp>
              <p:nvGrpSpPr>
                <p:cNvPr id="1092" name="Group 109"/>
                <p:cNvGrpSpPr>
                  <a:grpSpLocks/>
                </p:cNvGrpSpPr>
                <p:nvPr/>
              </p:nvGrpSpPr>
              <p:grpSpPr bwMode="auto">
                <a:xfrm>
                  <a:off x="4249" y="813"/>
                  <a:ext cx="159" cy="870"/>
                  <a:chOff x="2819" y="2101"/>
                  <a:chExt cx="405" cy="2219"/>
                </a:xfrm>
              </p:grpSpPr>
              <p:sp>
                <p:nvSpPr>
                  <p:cNvPr id="14446" name="Freeform 110"/>
                  <p:cNvSpPr>
                    <a:spLocks/>
                  </p:cNvSpPr>
                  <p:nvPr/>
                </p:nvSpPr>
                <p:spPr bwMode="hidden">
                  <a:xfrm rot="4898956">
                    <a:off x="2208" y="2711"/>
                    <a:ext cx="1469" cy="247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GB"/>
                  </a:p>
                </p:txBody>
              </p:sp>
              <p:sp>
                <p:nvSpPr>
                  <p:cNvPr id="14447" name="Freeform 111"/>
                  <p:cNvSpPr>
                    <a:spLocks/>
                  </p:cNvSpPr>
                  <p:nvPr/>
                </p:nvSpPr>
                <p:spPr bwMode="hidden">
                  <a:xfrm rot="4898956">
                    <a:off x="2637" y="3730"/>
                    <a:ext cx="789" cy="386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GB"/>
                  </a:p>
                </p:txBody>
              </p:sp>
            </p:grpSp>
            <p:grpSp>
              <p:nvGrpSpPr>
                <p:cNvPr id="1093" name="Group 112"/>
                <p:cNvGrpSpPr>
                  <a:grpSpLocks/>
                </p:cNvGrpSpPr>
                <p:nvPr/>
              </p:nvGrpSpPr>
              <p:grpSpPr bwMode="auto">
                <a:xfrm>
                  <a:off x="4045" y="826"/>
                  <a:ext cx="167" cy="857"/>
                  <a:chOff x="2287" y="2135"/>
                  <a:chExt cx="426" cy="2185"/>
                </a:xfrm>
              </p:grpSpPr>
              <p:sp>
                <p:nvSpPr>
                  <p:cNvPr id="14449" name="Freeform 113"/>
                  <p:cNvSpPr>
                    <a:spLocks/>
                  </p:cNvSpPr>
                  <p:nvPr/>
                </p:nvSpPr>
                <p:spPr bwMode="hidden">
                  <a:xfrm rot="5755659">
                    <a:off x="1902" y="2759"/>
                    <a:ext cx="1435" cy="186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540000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GB"/>
                  </a:p>
                </p:txBody>
              </p:sp>
              <p:sp>
                <p:nvSpPr>
                  <p:cNvPr id="14450" name="Freeform 114"/>
                  <p:cNvSpPr>
                    <a:spLocks/>
                  </p:cNvSpPr>
                  <p:nvPr/>
                </p:nvSpPr>
                <p:spPr bwMode="hidden">
                  <a:xfrm rot="5755659">
                    <a:off x="2050" y="3786"/>
                    <a:ext cx="770" cy="294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GB"/>
                  </a:p>
                </p:txBody>
              </p:sp>
            </p:grpSp>
          </p:grpSp>
          <p:sp>
            <p:nvSpPr>
              <p:cNvPr id="14451" name="Freeform 115"/>
              <p:cNvSpPr>
                <a:spLocks/>
              </p:cNvSpPr>
              <p:nvPr/>
            </p:nvSpPr>
            <p:spPr bwMode="hidden">
              <a:xfrm flipH="1">
                <a:off x="3873" y="934"/>
                <a:ext cx="190" cy="580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4452" name="Arc 116"/>
              <p:cNvSpPr>
                <a:spLocks/>
              </p:cNvSpPr>
              <p:nvPr/>
            </p:nvSpPr>
            <p:spPr bwMode="hidden">
              <a:xfrm flipH="1">
                <a:off x="3527" y="725"/>
                <a:ext cx="833" cy="903"/>
              </a:xfrm>
              <a:custGeom>
                <a:avLst/>
                <a:gdLst>
                  <a:gd name="G0" fmla="+- 0 0 0"/>
                  <a:gd name="G1" fmla="+- 20897 0 0"/>
                  <a:gd name="G2" fmla="+- 21600 0 0"/>
                  <a:gd name="T0" fmla="*/ 5467 w 21600"/>
                  <a:gd name="T1" fmla="*/ 0 h 21602"/>
                  <a:gd name="T2" fmla="*/ 21589 w 21600"/>
                  <a:gd name="T3" fmla="*/ 21602 h 21602"/>
                  <a:gd name="T4" fmla="*/ 0 w 21600"/>
                  <a:gd name="T5" fmla="*/ 20897 h 216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2" fill="none" extrusionOk="0">
                    <a:moveTo>
                      <a:pt x="5466" y="0"/>
                    </a:moveTo>
                    <a:cubicBezTo>
                      <a:pt x="14970" y="2486"/>
                      <a:pt x="21600" y="11073"/>
                      <a:pt x="21600" y="20897"/>
                    </a:cubicBezTo>
                    <a:cubicBezTo>
                      <a:pt x="21600" y="21132"/>
                      <a:pt x="21596" y="21367"/>
                      <a:pt x="21588" y="21601"/>
                    </a:cubicBezTo>
                  </a:path>
                  <a:path w="21600" h="21602" stroke="0" extrusionOk="0">
                    <a:moveTo>
                      <a:pt x="5466" y="0"/>
                    </a:moveTo>
                    <a:cubicBezTo>
                      <a:pt x="14970" y="2486"/>
                      <a:pt x="21600" y="11073"/>
                      <a:pt x="21600" y="20897"/>
                    </a:cubicBezTo>
                    <a:cubicBezTo>
                      <a:pt x="21600" y="21132"/>
                      <a:pt x="21596" y="21367"/>
                      <a:pt x="21588" y="21601"/>
                    </a:cubicBezTo>
                    <a:lnTo>
                      <a:pt x="0" y="20897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4453" name="Arc 117"/>
              <p:cNvSpPr>
                <a:spLocks/>
              </p:cNvSpPr>
              <p:nvPr/>
            </p:nvSpPr>
            <p:spPr bwMode="hidden">
              <a:xfrm flipV="1">
                <a:off x="4278" y="179"/>
                <a:ext cx="1007" cy="802"/>
              </a:xfrm>
              <a:custGeom>
                <a:avLst/>
                <a:gdLst>
                  <a:gd name="G0" fmla="+- 17826 0 0"/>
                  <a:gd name="G1" fmla="+- 0 0 0"/>
                  <a:gd name="G2" fmla="+- 21600 0 0"/>
                  <a:gd name="T0" fmla="*/ 36729 w 36729"/>
                  <a:gd name="T1" fmla="*/ 10451 h 21600"/>
                  <a:gd name="T2" fmla="*/ 0 w 36729"/>
                  <a:gd name="T3" fmla="*/ 12197 h 21600"/>
                  <a:gd name="T4" fmla="*/ 17826 w 36729"/>
                  <a:gd name="T5" fmla="*/ 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6729" h="21600" fill="none" extrusionOk="0">
                    <a:moveTo>
                      <a:pt x="36729" y="10451"/>
                    </a:moveTo>
                    <a:cubicBezTo>
                      <a:pt x="32926" y="17330"/>
                      <a:pt x="25686" y="21599"/>
                      <a:pt x="17826" y="21600"/>
                    </a:cubicBezTo>
                    <a:cubicBezTo>
                      <a:pt x="10696" y="21600"/>
                      <a:pt x="4025" y="18081"/>
                      <a:pt x="-1" y="12197"/>
                    </a:cubicBezTo>
                  </a:path>
                  <a:path w="36729" h="21600" stroke="0" extrusionOk="0">
                    <a:moveTo>
                      <a:pt x="36729" y="10451"/>
                    </a:moveTo>
                    <a:cubicBezTo>
                      <a:pt x="32926" y="17330"/>
                      <a:pt x="25686" y="21599"/>
                      <a:pt x="17826" y="21600"/>
                    </a:cubicBezTo>
                    <a:cubicBezTo>
                      <a:pt x="10696" y="21600"/>
                      <a:pt x="4025" y="18081"/>
                      <a:pt x="-1" y="12197"/>
                    </a:cubicBezTo>
                    <a:lnTo>
                      <a:pt x="17826" y="0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4454" name="Arc 118"/>
              <p:cNvSpPr>
                <a:spLocks/>
              </p:cNvSpPr>
              <p:nvPr/>
            </p:nvSpPr>
            <p:spPr bwMode="hidden">
              <a:xfrm flipH="1">
                <a:off x="3612" y="580"/>
                <a:ext cx="486" cy="933"/>
              </a:xfrm>
              <a:custGeom>
                <a:avLst/>
                <a:gdLst>
                  <a:gd name="G0" fmla="+- 7340 0 0"/>
                  <a:gd name="G1" fmla="+- 21600 0 0"/>
                  <a:gd name="G2" fmla="+- 21600 0 0"/>
                  <a:gd name="T0" fmla="*/ 0 w 28940"/>
                  <a:gd name="T1" fmla="*/ 1285 h 22305"/>
                  <a:gd name="T2" fmla="*/ 28929 w 28940"/>
                  <a:gd name="T3" fmla="*/ 22305 h 22305"/>
                  <a:gd name="T4" fmla="*/ 7340 w 28940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8940" h="22305" fill="none" extrusionOk="0">
                    <a:moveTo>
                      <a:pt x="0" y="1285"/>
                    </a:moveTo>
                    <a:cubicBezTo>
                      <a:pt x="2353" y="434"/>
                      <a:pt x="4837" y="-1"/>
                      <a:pt x="7340" y="0"/>
                    </a:cubicBezTo>
                    <a:cubicBezTo>
                      <a:pt x="19269" y="0"/>
                      <a:pt x="28940" y="9670"/>
                      <a:pt x="28940" y="21600"/>
                    </a:cubicBezTo>
                    <a:cubicBezTo>
                      <a:pt x="28940" y="21835"/>
                      <a:pt x="28936" y="22070"/>
                      <a:pt x="28928" y="22304"/>
                    </a:cubicBezTo>
                  </a:path>
                  <a:path w="28940" h="22305" stroke="0" extrusionOk="0">
                    <a:moveTo>
                      <a:pt x="0" y="1285"/>
                    </a:moveTo>
                    <a:cubicBezTo>
                      <a:pt x="2353" y="434"/>
                      <a:pt x="4837" y="-1"/>
                      <a:pt x="7340" y="0"/>
                    </a:cubicBezTo>
                    <a:cubicBezTo>
                      <a:pt x="19269" y="0"/>
                      <a:pt x="28940" y="9670"/>
                      <a:pt x="28940" y="21600"/>
                    </a:cubicBezTo>
                    <a:cubicBezTo>
                      <a:pt x="28940" y="21835"/>
                      <a:pt x="28936" y="22070"/>
                      <a:pt x="28928" y="22304"/>
                    </a:cubicBezTo>
                    <a:lnTo>
                      <a:pt x="7340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4455" name="Arc 119"/>
              <p:cNvSpPr>
                <a:spLocks/>
              </p:cNvSpPr>
              <p:nvPr/>
            </p:nvSpPr>
            <p:spPr bwMode="hidden">
              <a:xfrm flipH="1">
                <a:off x="3267" y="628"/>
                <a:ext cx="791" cy="931"/>
              </a:xfrm>
              <a:custGeom>
                <a:avLst/>
                <a:gdLst>
                  <a:gd name="G0" fmla="+- 8873 0 0"/>
                  <a:gd name="G1" fmla="+- 21600 0 0"/>
                  <a:gd name="G2" fmla="+- 21600 0 0"/>
                  <a:gd name="T0" fmla="*/ 0 w 30473"/>
                  <a:gd name="T1" fmla="*/ 1907 h 22305"/>
                  <a:gd name="T2" fmla="*/ 30462 w 30473"/>
                  <a:gd name="T3" fmla="*/ 22305 h 22305"/>
                  <a:gd name="T4" fmla="*/ 8873 w 30473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0473" h="22305" fill="none" extrusionOk="0">
                    <a:moveTo>
                      <a:pt x="-1" y="1906"/>
                    </a:moveTo>
                    <a:cubicBezTo>
                      <a:pt x="2789" y="649"/>
                      <a:pt x="5813" y="-1"/>
                      <a:pt x="8873" y="0"/>
                    </a:cubicBezTo>
                    <a:cubicBezTo>
                      <a:pt x="20802" y="0"/>
                      <a:pt x="30473" y="9670"/>
                      <a:pt x="30473" y="21600"/>
                    </a:cubicBezTo>
                    <a:cubicBezTo>
                      <a:pt x="30473" y="21835"/>
                      <a:pt x="30469" y="22070"/>
                      <a:pt x="30461" y="22304"/>
                    </a:cubicBezTo>
                  </a:path>
                  <a:path w="30473" h="22305" stroke="0" extrusionOk="0">
                    <a:moveTo>
                      <a:pt x="-1" y="1906"/>
                    </a:moveTo>
                    <a:cubicBezTo>
                      <a:pt x="2789" y="649"/>
                      <a:pt x="5813" y="-1"/>
                      <a:pt x="8873" y="0"/>
                    </a:cubicBezTo>
                    <a:cubicBezTo>
                      <a:pt x="20802" y="0"/>
                      <a:pt x="30473" y="9670"/>
                      <a:pt x="30473" y="21600"/>
                    </a:cubicBezTo>
                    <a:cubicBezTo>
                      <a:pt x="30473" y="21835"/>
                      <a:pt x="30469" y="22070"/>
                      <a:pt x="30461" y="22304"/>
                    </a:cubicBezTo>
                    <a:lnTo>
                      <a:pt x="8873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4456" name="Arc 120"/>
              <p:cNvSpPr>
                <a:spLocks/>
              </p:cNvSpPr>
              <p:nvPr/>
            </p:nvSpPr>
            <p:spPr bwMode="hidden">
              <a:xfrm flipH="1">
                <a:off x="3197" y="458"/>
                <a:ext cx="932" cy="933"/>
              </a:xfrm>
              <a:custGeom>
                <a:avLst/>
                <a:gdLst>
                  <a:gd name="G0" fmla="+- 12855 0 0"/>
                  <a:gd name="G1" fmla="+- 21600 0 0"/>
                  <a:gd name="G2" fmla="+- 21600 0 0"/>
                  <a:gd name="T0" fmla="*/ 0 w 34455"/>
                  <a:gd name="T1" fmla="*/ 4241 h 22305"/>
                  <a:gd name="T2" fmla="*/ 34444 w 34455"/>
                  <a:gd name="T3" fmla="*/ 22305 h 22305"/>
                  <a:gd name="T4" fmla="*/ 12855 w 34455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4455" h="22305" fill="none" extrusionOk="0">
                    <a:moveTo>
                      <a:pt x="0" y="4241"/>
                    </a:moveTo>
                    <a:cubicBezTo>
                      <a:pt x="3720" y="1486"/>
                      <a:pt x="8226" y="-1"/>
                      <a:pt x="12855" y="0"/>
                    </a:cubicBezTo>
                    <a:cubicBezTo>
                      <a:pt x="24784" y="0"/>
                      <a:pt x="34455" y="9670"/>
                      <a:pt x="34455" y="21600"/>
                    </a:cubicBezTo>
                    <a:cubicBezTo>
                      <a:pt x="34455" y="21835"/>
                      <a:pt x="34451" y="22070"/>
                      <a:pt x="34443" y="22304"/>
                    </a:cubicBezTo>
                  </a:path>
                  <a:path w="34455" h="22305" stroke="0" extrusionOk="0">
                    <a:moveTo>
                      <a:pt x="0" y="4241"/>
                    </a:moveTo>
                    <a:cubicBezTo>
                      <a:pt x="3720" y="1486"/>
                      <a:pt x="8226" y="-1"/>
                      <a:pt x="12855" y="0"/>
                    </a:cubicBezTo>
                    <a:cubicBezTo>
                      <a:pt x="24784" y="0"/>
                      <a:pt x="34455" y="9670"/>
                      <a:pt x="34455" y="21600"/>
                    </a:cubicBezTo>
                    <a:cubicBezTo>
                      <a:pt x="34455" y="21835"/>
                      <a:pt x="34451" y="22070"/>
                      <a:pt x="34443" y="22304"/>
                    </a:cubicBezTo>
                    <a:lnTo>
                      <a:pt x="12855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4457" name="Arc 121"/>
              <p:cNvSpPr>
                <a:spLocks/>
              </p:cNvSpPr>
              <p:nvPr/>
            </p:nvSpPr>
            <p:spPr bwMode="hidden">
              <a:xfrm>
                <a:off x="4229" y="589"/>
                <a:ext cx="149" cy="933"/>
              </a:xfrm>
              <a:custGeom>
                <a:avLst/>
                <a:gdLst>
                  <a:gd name="G0" fmla="+- 13212 0 0"/>
                  <a:gd name="G1" fmla="+- 21600 0 0"/>
                  <a:gd name="G2" fmla="+- 21600 0 0"/>
                  <a:gd name="T0" fmla="*/ 0 w 34812"/>
                  <a:gd name="T1" fmla="*/ 4512 h 22305"/>
                  <a:gd name="T2" fmla="*/ 34801 w 34812"/>
                  <a:gd name="T3" fmla="*/ 22305 h 22305"/>
                  <a:gd name="T4" fmla="*/ 13212 w 34812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4812" h="22305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</a:path>
                  <a:path w="34812" h="22305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  <a:lnTo>
                      <a:pt x="13212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4458" name="Arc 122"/>
              <p:cNvSpPr>
                <a:spLocks/>
              </p:cNvSpPr>
              <p:nvPr/>
            </p:nvSpPr>
            <p:spPr bwMode="hidden">
              <a:xfrm>
                <a:off x="4269" y="585"/>
                <a:ext cx="393" cy="933"/>
              </a:xfrm>
              <a:custGeom>
                <a:avLst/>
                <a:gdLst>
                  <a:gd name="G0" fmla="+- 13212 0 0"/>
                  <a:gd name="G1" fmla="+- 21600 0 0"/>
                  <a:gd name="G2" fmla="+- 21600 0 0"/>
                  <a:gd name="T0" fmla="*/ 0 w 34812"/>
                  <a:gd name="T1" fmla="*/ 4512 h 22305"/>
                  <a:gd name="T2" fmla="*/ 34801 w 34812"/>
                  <a:gd name="T3" fmla="*/ 22305 h 22305"/>
                  <a:gd name="T4" fmla="*/ 13212 w 34812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4812" h="22305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</a:path>
                  <a:path w="34812" h="22305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  <a:lnTo>
                      <a:pt x="13212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4459" name="Arc 123"/>
              <p:cNvSpPr>
                <a:spLocks/>
              </p:cNvSpPr>
              <p:nvPr/>
            </p:nvSpPr>
            <p:spPr bwMode="hidden">
              <a:xfrm>
                <a:off x="4302" y="463"/>
                <a:ext cx="559" cy="933"/>
              </a:xfrm>
              <a:custGeom>
                <a:avLst/>
                <a:gdLst>
                  <a:gd name="G0" fmla="+- 13212 0 0"/>
                  <a:gd name="G1" fmla="+- 21600 0 0"/>
                  <a:gd name="G2" fmla="+- 21600 0 0"/>
                  <a:gd name="T0" fmla="*/ 0 w 34812"/>
                  <a:gd name="T1" fmla="*/ 4512 h 22305"/>
                  <a:gd name="T2" fmla="*/ 34801 w 34812"/>
                  <a:gd name="T3" fmla="*/ 22305 h 22305"/>
                  <a:gd name="T4" fmla="*/ 13212 w 34812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4812" h="22305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</a:path>
                  <a:path w="34812" h="22305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  <a:lnTo>
                      <a:pt x="13212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4460" name="Freeform 124"/>
              <p:cNvSpPr>
                <a:spLocks/>
              </p:cNvSpPr>
              <p:nvPr/>
            </p:nvSpPr>
            <p:spPr bwMode="hidden">
              <a:xfrm>
                <a:off x="4410" y="1033"/>
                <a:ext cx="189" cy="580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4461" name="Freeform 125"/>
              <p:cNvSpPr>
                <a:spLocks/>
              </p:cNvSpPr>
              <p:nvPr/>
            </p:nvSpPr>
            <p:spPr bwMode="hidden">
              <a:xfrm rot="19660755" flipV="1">
                <a:off x="4114" y="843"/>
                <a:ext cx="172" cy="327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4462" name="Arc 126"/>
              <p:cNvSpPr>
                <a:spLocks/>
              </p:cNvSpPr>
              <p:nvPr/>
            </p:nvSpPr>
            <p:spPr bwMode="hidden">
              <a:xfrm flipH="1">
                <a:off x="3144" y="319"/>
                <a:ext cx="996" cy="933"/>
              </a:xfrm>
              <a:custGeom>
                <a:avLst/>
                <a:gdLst>
                  <a:gd name="G0" fmla="+- 15230 0 0"/>
                  <a:gd name="G1" fmla="+- 21600 0 0"/>
                  <a:gd name="G2" fmla="+- 21600 0 0"/>
                  <a:gd name="T0" fmla="*/ 0 w 36830"/>
                  <a:gd name="T1" fmla="*/ 6283 h 22305"/>
                  <a:gd name="T2" fmla="*/ 36819 w 36830"/>
                  <a:gd name="T3" fmla="*/ 22305 h 22305"/>
                  <a:gd name="T4" fmla="*/ 15230 w 36830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6830" h="22305" fill="none" extrusionOk="0">
                    <a:moveTo>
                      <a:pt x="0" y="6283"/>
                    </a:moveTo>
                    <a:cubicBezTo>
                      <a:pt x="4047" y="2258"/>
                      <a:pt x="9522" y="-1"/>
                      <a:pt x="15230" y="0"/>
                    </a:cubicBezTo>
                    <a:cubicBezTo>
                      <a:pt x="27159" y="0"/>
                      <a:pt x="36830" y="9670"/>
                      <a:pt x="36830" y="21600"/>
                    </a:cubicBezTo>
                    <a:cubicBezTo>
                      <a:pt x="36830" y="21835"/>
                      <a:pt x="36826" y="22070"/>
                      <a:pt x="36818" y="22304"/>
                    </a:cubicBezTo>
                  </a:path>
                  <a:path w="36830" h="22305" stroke="0" extrusionOk="0">
                    <a:moveTo>
                      <a:pt x="0" y="6283"/>
                    </a:moveTo>
                    <a:cubicBezTo>
                      <a:pt x="4047" y="2258"/>
                      <a:pt x="9522" y="-1"/>
                      <a:pt x="15230" y="0"/>
                    </a:cubicBezTo>
                    <a:cubicBezTo>
                      <a:pt x="27159" y="0"/>
                      <a:pt x="36830" y="9670"/>
                      <a:pt x="36830" y="21600"/>
                    </a:cubicBezTo>
                    <a:cubicBezTo>
                      <a:pt x="36830" y="21835"/>
                      <a:pt x="36826" y="22070"/>
                      <a:pt x="36818" y="22304"/>
                    </a:cubicBezTo>
                    <a:lnTo>
                      <a:pt x="15230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4463" name="Arc 127"/>
              <p:cNvSpPr>
                <a:spLocks/>
              </p:cNvSpPr>
              <p:nvPr/>
            </p:nvSpPr>
            <p:spPr bwMode="hidden">
              <a:xfrm flipH="1">
                <a:off x="3426" y="122"/>
                <a:ext cx="724" cy="903"/>
              </a:xfrm>
              <a:custGeom>
                <a:avLst/>
                <a:gdLst>
                  <a:gd name="G0" fmla="+- 18231 0 0"/>
                  <a:gd name="G1" fmla="+- 21600 0 0"/>
                  <a:gd name="G2" fmla="+- 21600 0 0"/>
                  <a:gd name="T0" fmla="*/ 0 w 31881"/>
                  <a:gd name="T1" fmla="*/ 10016 h 21600"/>
                  <a:gd name="T2" fmla="*/ 31881 w 31881"/>
                  <a:gd name="T3" fmla="*/ 4860 h 21600"/>
                  <a:gd name="T4" fmla="*/ 18231 w 31881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1881" h="21600" fill="none" extrusionOk="0">
                    <a:moveTo>
                      <a:pt x="-1" y="10015"/>
                    </a:moveTo>
                    <a:cubicBezTo>
                      <a:pt x="3963" y="3778"/>
                      <a:pt x="10840" y="-1"/>
                      <a:pt x="18231" y="0"/>
                    </a:cubicBezTo>
                    <a:cubicBezTo>
                      <a:pt x="23204" y="0"/>
                      <a:pt x="28026" y="1716"/>
                      <a:pt x="31881" y="4859"/>
                    </a:cubicBezTo>
                  </a:path>
                  <a:path w="31881" h="21600" stroke="0" extrusionOk="0">
                    <a:moveTo>
                      <a:pt x="-1" y="10015"/>
                    </a:moveTo>
                    <a:cubicBezTo>
                      <a:pt x="3963" y="3778"/>
                      <a:pt x="10840" y="-1"/>
                      <a:pt x="18231" y="0"/>
                    </a:cubicBezTo>
                    <a:cubicBezTo>
                      <a:pt x="23204" y="0"/>
                      <a:pt x="28026" y="1716"/>
                      <a:pt x="31881" y="4859"/>
                    </a:cubicBezTo>
                    <a:lnTo>
                      <a:pt x="18231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4464" name="Arc 128"/>
              <p:cNvSpPr>
                <a:spLocks/>
              </p:cNvSpPr>
              <p:nvPr/>
            </p:nvSpPr>
            <p:spPr bwMode="hidden">
              <a:xfrm>
                <a:off x="4199" y="502"/>
                <a:ext cx="298" cy="903"/>
              </a:xfrm>
              <a:custGeom>
                <a:avLst/>
                <a:gdLst>
                  <a:gd name="G0" fmla="+- 13212 0 0"/>
                  <a:gd name="G1" fmla="+- 21600 0 0"/>
                  <a:gd name="G2" fmla="+- 21600 0 0"/>
                  <a:gd name="T0" fmla="*/ 0 w 31146"/>
                  <a:gd name="T1" fmla="*/ 4512 h 21600"/>
                  <a:gd name="T2" fmla="*/ 31146 w 31146"/>
                  <a:gd name="T3" fmla="*/ 9561 h 21600"/>
                  <a:gd name="T4" fmla="*/ 13212 w 31146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1146" h="21600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0409" y="0"/>
                      <a:pt x="27134" y="3585"/>
                      <a:pt x="31145" y="9561"/>
                    </a:cubicBezTo>
                  </a:path>
                  <a:path w="31146" h="21600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0409" y="0"/>
                      <a:pt x="27134" y="3585"/>
                      <a:pt x="31145" y="9561"/>
                    </a:cubicBezTo>
                    <a:lnTo>
                      <a:pt x="13212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4465" name="Freeform 129"/>
              <p:cNvSpPr>
                <a:spLocks/>
              </p:cNvSpPr>
              <p:nvPr/>
            </p:nvSpPr>
            <p:spPr bwMode="hidden">
              <a:xfrm flipH="1">
                <a:off x="3307" y="981"/>
                <a:ext cx="426" cy="598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4466" name="Freeform 130"/>
              <p:cNvSpPr>
                <a:spLocks/>
              </p:cNvSpPr>
              <p:nvPr/>
            </p:nvSpPr>
            <p:spPr bwMode="hidden">
              <a:xfrm flipH="1">
                <a:off x="3507" y="350"/>
                <a:ext cx="273" cy="597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4467" name="Freeform 131"/>
              <p:cNvSpPr>
                <a:spLocks/>
              </p:cNvSpPr>
              <p:nvPr/>
            </p:nvSpPr>
            <p:spPr bwMode="hidden">
              <a:xfrm flipH="1">
                <a:off x="3821" y="172"/>
                <a:ext cx="164" cy="597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4468" name="Freeform 132"/>
              <p:cNvSpPr>
                <a:spLocks/>
              </p:cNvSpPr>
              <p:nvPr/>
            </p:nvSpPr>
            <p:spPr bwMode="hidden">
              <a:xfrm>
                <a:off x="4841" y="894"/>
                <a:ext cx="395" cy="628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4469" name="Freeform 133"/>
              <p:cNvSpPr>
                <a:spLocks/>
              </p:cNvSpPr>
              <p:nvPr/>
            </p:nvSpPr>
            <p:spPr bwMode="hidden">
              <a:xfrm>
                <a:off x="4636" y="576"/>
                <a:ext cx="594" cy="418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4470" name="Freeform 134"/>
              <p:cNvSpPr>
                <a:spLocks/>
              </p:cNvSpPr>
              <p:nvPr/>
            </p:nvSpPr>
            <p:spPr bwMode="hidden">
              <a:xfrm>
                <a:off x="4658" y="132"/>
                <a:ext cx="260" cy="561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4471" name="Freeform 135"/>
              <p:cNvSpPr>
                <a:spLocks/>
              </p:cNvSpPr>
              <p:nvPr/>
            </p:nvSpPr>
            <p:spPr bwMode="hidden">
              <a:xfrm rot="20253369">
                <a:off x="4401" y="599"/>
                <a:ext cx="175" cy="329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4472" name="Freeform 136"/>
              <p:cNvSpPr>
                <a:spLocks/>
              </p:cNvSpPr>
              <p:nvPr/>
            </p:nvSpPr>
            <p:spPr bwMode="hidden">
              <a:xfrm rot="1346631" flipH="1">
                <a:off x="3783" y="589"/>
                <a:ext cx="172" cy="330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</p:grpSp>
      </p:grpSp>
      <p:sp>
        <p:nvSpPr>
          <p:cNvPr id="1027" name="Rectangle 137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01625"/>
            <a:ext cx="7772400" cy="1462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8" name="Rectangle 138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4475" name="Rectangle 13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 smtClean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4476" name="Rectangle 14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4477" name="Rectangle 14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11847FA0-5B85-4AB8-A7C9-4549553FE68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80" r:id="rId1"/>
    <p:sldLayoutId id="2147483669" r:id="rId2"/>
    <p:sldLayoutId id="2147483670" r:id="rId3"/>
    <p:sldLayoutId id="2147483671" r:id="rId4"/>
    <p:sldLayoutId id="2147483672" r:id="rId5"/>
    <p:sldLayoutId id="2147483673" r:id="rId6"/>
    <p:sldLayoutId id="2147483674" r:id="rId7"/>
    <p:sldLayoutId id="2147483675" r:id="rId8"/>
    <p:sldLayoutId id="2147483676" r:id="rId9"/>
    <p:sldLayoutId id="2147483677" r:id="rId10"/>
    <p:sldLayoutId id="2147483678" r:id="rId11"/>
    <p:sldLayoutId id="2147483679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Char char="•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Times New Roman" pitchFamily="18" charset="0"/>
        <a:buChar char="−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Times New Roman" pitchFamily="18" charset="0"/>
        <a:buChar char="–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Font typeface="Times New Roman" pitchFamily="18" charset="0"/>
        <a:buChar char="–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Font typeface="Times New Roman" pitchFamily="18" charset="0"/>
        <a:buChar char="–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Font typeface="Times New Roman" pitchFamily="18" charset="0"/>
        <a:buChar char="–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Font typeface="Times New Roman" pitchFamily="18" charset="0"/>
        <a:buChar char="–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484313"/>
            <a:ext cx="7772400" cy="1470025"/>
          </a:xfrm>
        </p:spPr>
        <p:txBody>
          <a:bodyPr/>
          <a:lstStyle/>
          <a:p>
            <a:pPr algn="ctr" eaLnBrk="1" hangingPunct="1"/>
            <a:r>
              <a:rPr lang="en-GB" sz="6000" smtClean="0">
                <a:solidFill>
                  <a:schemeClr val="tx1"/>
                </a:solidFill>
              </a:rPr>
              <a:t>Which material is best for muffling sound?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11288" y="4916488"/>
            <a:ext cx="6400800" cy="1752600"/>
          </a:xfrm>
        </p:spPr>
        <p:txBody>
          <a:bodyPr/>
          <a:lstStyle/>
          <a:p>
            <a:pPr eaLnBrk="1" hangingPunct="1"/>
            <a:r>
              <a:rPr lang="en-GB" sz="3600" smtClean="0"/>
              <a:t>Miss M Gheewala</a:t>
            </a:r>
          </a:p>
          <a:p>
            <a:pPr eaLnBrk="1" hangingPunct="1"/>
            <a:endParaRPr lang="en-GB" sz="360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Text Box 4"/>
          <p:cNvSpPr txBox="1">
            <a:spLocks noChangeArrowheads="1"/>
          </p:cNvSpPr>
          <p:nvPr/>
        </p:nvSpPr>
        <p:spPr bwMode="auto">
          <a:xfrm>
            <a:off x="611188" y="946150"/>
            <a:ext cx="8172450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GB" sz="2400"/>
              <a:t>Can you write a letter to Professor Big-Hair and Professor Beehive to explain your findings from your investigation.</a:t>
            </a:r>
          </a:p>
        </p:txBody>
      </p:sp>
      <p:sp>
        <p:nvSpPr>
          <p:cNvPr id="29701" name="Text Box 5"/>
          <p:cNvSpPr txBox="1">
            <a:spLocks noChangeArrowheads="1"/>
          </p:cNvSpPr>
          <p:nvPr/>
        </p:nvSpPr>
        <p:spPr bwMode="auto">
          <a:xfrm>
            <a:off x="611188" y="2822575"/>
            <a:ext cx="817245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GB" sz="2400"/>
              <a:t>Explain in your letter what you did and how you reached the final solution.</a:t>
            </a:r>
          </a:p>
        </p:txBody>
      </p:sp>
      <p:sp>
        <p:nvSpPr>
          <p:cNvPr id="29702" name="Text Box 6"/>
          <p:cNvSpPr txBox="1">
            <a:spLocks noChangeArrowheads="1"/>
          </p:cNvSpPr>
          <p:nvPr/>
        </p:nvSpPr>
        <p:spPr bwMode="auto">
          <a:xfrm>
            <a:off x="611188" y="4335463"/>
            <a:ext cx="817245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GB" sz="2400"/>
              <a:t>Ensure you give the Professors advice on fair testing and why this is important.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97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2970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2970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701" grpId="0"/>
      <p:bldP spid="2970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9" name="Text Box 7"/>
          <p:cNvSpPr txBox="1">
            <a:spLocks noChangeArrowheads="1"/>
          </p:cNvSpPr>
          <p:nvPr/>
        </p:nvSpPr>
        <p:spPr bwMode="auto">
          <a:xfrm>
            <a:off x="466725" y="647700"/>
            <a:ext cx="8353425" cy="566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GB" sz="2400">
                <a:latin typeface="Arial" pitchFamily="34" charset="0"/>
              </a:rPr>
              <a:t>Professor Big-Hair and Professor Bee-Hive have a problem.</a:t>
            </a:r>
          </a:p>
          <a:p>
            <a:pPr algn="l" eaLnBrk="1" hangingPunct="1">
              <a:spcBef>
                <a:spcPct val="50000"/>
              </a:spcBef>
            </a:pPr>
            <a:endParaRPr lang="en-GB" sz="1200">
              <a:latin typeface="Arial" pitchFamily="34" charset="0"/>
            </a:endParaRPr>
          </a:p>
          <a:p>
            <a:pPr algn="l" eaLnBrk="1" hangingPunct="1">
              <a:spcBef>
                <a:spcPct val="50000"/>
              </a:spcBef>
            </a:pPr>
            <a:r>
              <a:rPr lang="en-GB" sz="2400">
                <a:latin typeface="Arial" pitchFamily="34" charset="0"/>
              </a:rPr>
              <a:t>They can’t do any work, because their alarm clock is constantly ringing and the off switch is broken.  </a:t>
            </a:r>
          </a:p>
          <a:p>
            <a:pPr algn="l" eaLnBrk="1" hangingPunct="1">
              <a:spcBef>
                <a:spcPct val="50000"/>
              </a:spcBef>
            </a:pPr>
            <a:endParaRPr lang="en-GB" sz="1400">
              <a:latin typeface="Arial" pitchFamily="34" charset="0"/>
            </a:endParaRPr>
          </a:p>
          <a:p>
            <a:pPr algn="l" eaLnBrk="1" hangingPunct="1">
              <a:spcBef>
                <a:spcPct val="50000"/>
              </a:spcBef>
            </a:pPr>
            <a:r>
              <a:rPr lang="en-GB" sz="2400">
                <a:latin typeface="Arial" pitchFamily="34" charset="0"/>
              </a:rPr>
              <a:t>Professor Big-hair thinks if they </a:t>
            </a:r>
            <a:r>
              <a:rPr lang="en-GB" sz="2400" u="sng">
                <a:latin typeface="Arial" pitchFamily="34" charset="0"/>
              </a:rPr>
              <a:t>wrap</a:t>
            </a:r>
            <a:r>
              <a:rPr lang="en-GB" sz="2400">
                <a:latin typeface="Arial" pitchFamily="34" charset="0"/>
              </a:rPr>
              <a:t> it in a sheet, they can muffle the sound so they won’t be able to hear it.</a:t>
            </a:r>
          </a:p>
          <a:p>
            <a:pPr algn="l" eaLnBrk="1" hangingPunct="1">
              <a:spcBef>
                <a:spcPct val="50000"/>
              </a:spcBef>
            </a:pPr>
            <a:endParaRPr lang="en-GB" sz="1400">
              <a:latin typeface="Arial" pitchFamily="34" charset="0"/>
            </a:endParaRPr>
          </a:p>
          <a:p>
            <a:pPr algn="l" eaLnBrk="1" hangingPunct="1">
              <a:spcBef>
                <a:spcPct val="50000"/>
              </a:spcBef>
            </a:pPr>
            <a:r>
              <a:rPr lang="en-GB" sz="2400">
                <a:latin typeface="Arial" pitchFamily="34" charset="0"/>
              </a:rPr>
              <a:t>Professor Beehive thinks they should do an experiment with </a:t>
            </a:r>
            <a:r>
              <a:rPr lang="en-GB" sz="2400" u="sng">
                <a:latin typeface="Arial" pitchFamily="34" charset="0"/>
              </a:rPr>
              <a:t>different materials</a:t>
            </a:r>
            <a:r>
              <a:rPr lang="en-GB" sz="2400" b="1">
                <a:latin typeface="Arial" pitchFamily="34" charset="0"/>
              </a:rPr>
              <a:t>, </a:t>
            </a:r>
            <a:r>
              <a:rPr lang="en-GB" sz="2400">
                <a:latin typeface="Arial" pitchFamily="34" charset="0"/>
              </a:rPr>
              <a:t>to see which one will muffle the sound </a:t>
            </a:r>
            <a:r>
              <a:rPr lang="en-GB" sz="2400" u="sng">
                <a:latin typeface="Arial" pitchFamily="34" charset="0"/>
              </a:rPr>
              <a:t>best</a:t>
            </a:r>
            <a:r>
              <a:rPr lang="en-GB" sz="2400">
                <a:latin typeface="Arial" pitchFamily="34" charset="0"/>
              </a:rPr>
              <a:t>.  </a:t>
            </a:r>
          </a:p>
          <a:p>
            <a:pPr algn="l" eaLnBrk="1" hangingPunct="1">
              <a:spcBef>
                <a:spcPct val="50000"/>
              </a:spcBef>
            </a:pPr>
            <a:endParaRPr lang="en-GB" sz="1200">
              <a:latin typeface="Arial" pitchFamily="34" charset="0"/>
            </a:endParaRPr>
          </a:p>
          <a:p>
            <a:pPr algn="l" eaLnBrk="1" hangingPunct="1">
              <a:spcBef>
                <a:spcPct val="50000"/>
              </a:spcBef>
            </a:pPr>
            <a:r>
              <a:rPr lang="en-GB" sz="2400">
                <a:latin typeface="Arial" pitchFamily="34" charset="0"/>
              </a:rPr>
              <a:t>She says they should wrap the alarm clock in each of the materials, and see if they can </a:t>
            </a:r>
            <a:r>
              <a:rPr lang="en-GB" sz="2400" u="sng">
                <a:latin typeface="Arial" pitchFamily="34" charset="0"/>
              </a:rPr>
              <a:t>still hear</a:t>
            </a:r>
            <a:r>
              <a:rPr lang="en-GB" sz="2400">
                <a:latin typeface="Arial" pitchFamily="34" charset="0"/>
              </a:rPr>
              <a:t> it ringing.</a:t>
            </a:r>
            <a:endParaRPr lang="en-GB" sz="2400" u="sng"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0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0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30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30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307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4"/>
          <p:cNvSpPr txBox="1">
            <a:spLocks noChangeArrowheads="1"/>
          </p:cNvSpPr>
          <p:nvPr/>
        </p:nvSpPr>
        <p:spPr bwMode="auto">
          <a:xfrm>
            <a:off x="395288" y="476250"/>
            <a:ext cx="82804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GB" sz="3200"/>
              <a:t>Which material do you think will be good at muffling the sound?</a:t>
            </a:r>
          </a:p>
        </p:txBody>
      </p:sp>
      <p:sp>
        <p:nvSpPr>
          <p:cNvPr id="6151" name="Text Box 7"/>
          <p:cNvSpPr txBox="1">
            <a:spLocks noChangeArrowheads="1"/>
          </p:cNvSpPr>
          <p:nvPr/>
        </p:nvSpPr>
        <p:spPr bwMode="auto">
          <a:xfrm>
            <a:off x="468313" y="1773238"/>
            <a:ext cx="8351837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GB" sz="2000"/>
              <a:t>Fill in the gaps in these sentences about the experiment.  Choose the right words from the boxes at the bottom.</a:t>
            </a:r>
          </a:p>
        </p:txBody>
      </p:sp>
      <p:sp>
        <p:nvSpPr>
          <p:cNvPr id="6152" name="Text Box 8"/>
          <p:cNvSpPr txBox="1">
            <a:spLocks noChangeArrowheads="1"/>
          </p:cNvSpPr>
          <p:nvPr/>
        </p:nvSpPr>
        <p:spPr bwMode="auto">
          <a:xfrm>
            <a:off x="468313" y="2708275"/>
            <a:ext cx="8351837" cy="2282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GB" sz="2400">
                <a:solidFill>
                  <a:schemeClr val="accent1"/>
                </a:solidFill>
              </a:rPr>
              <a:t>The professors should wrap the _______________ in each ___________ they are testing.  They should make sure they use ________________ number of layers of each material, and they leave ______________ gaps when they wrap up the alarm clock.</a:t>
            </a:r>
          </a:p>
        </p:txBody>
      </p:sp>
      <p:sp>
        <p:nvSpPr>
          <p:cNvPr id="5125" name="WordArt 9"/>
          <p:cNvSpPr>
            <a:spLocks noChangeArrowheads="1" noChangeShapeType="1" noTextEdit="1"/>
          </p:cNvSpPr>
          <p:nvPr/>
        </p:nvSpPr>
        <p:spPr bwMode="auto">
          <a:xfrm>
            <a:off x="3779838" y="5229225"/>
            <a:ext cx="1152525" cy="371475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2400" kern="10"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Impact"/>
              </a:rPr>
              <a:t>the same</a:t>
            </a:r>
          </a:p>
        </p:txBody>
      </p:sp>
      <p:sp>
        <p:nvSpPr>
          <p:cNvPr id="5126" name="WordArt 10"/>
          <p:cNvSpPr>
            <a:spLocks noChangeArrowheads="1" noChangeShapeType="1" noTextEdit="1"/>
          </p:cNvSpPr>
          <p:nvPr/>
        </p:nvSpPr>
        <p:spPr bwMode="auto">
          <a:xfrm>
            <a:off x="5435600" y="5865813"/>
            <a:ext cx="1152525" cy="371475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2400" kern="10"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Impact"/>
              </a:rPr>
              <a:t>alarm clock</a:t>
            </a:r>
          </a:p>
        </p:txBody>
      </p:sp>
      <p:sp>
        <p:nvSpPr>
          <p:cNvPr id="5127" name="WordArt 11"/>
          <p:cNvSpPr>
            <a:spLocks noChangeArrowheads="1" noChangeShapeType="1" noTextEdit="1"/>
          </p:cNvSpPr>
          <p:nvPr/>
        </p:nvSpPr>
        <p:spPr bwMode="auto">
          <a:xfrm>
            <a:off x="3059113" y="6092825"/>
            <a:ext cx="1152525" cy="371475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2400" kern="10"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Impact"/>
              </a:rPr>
              <a:t>a tiny</a:t>
            </a:r>
          </a:p>
        </p:txBody>
      </p:sp>
      <p:sp>
        <p:nvSpPr>
          <p:cNvPr id="5128" name="WordArt 12"/>
          <p:cNvSpPr>
            <a:spLocks noChangeArrowheads="1" noChangeShapeType="1" noTextEdit="1"/>
          </p:cNvSpPr>
          <p:nvPr/>
        </p:nvSpPr>
        <p:spPr bwMode="auto">
          <a:xfrm>
            <a:off x="6659563" y="5084763"/>
            <a:ext cx="1152525" cy="371475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2400" kern="10"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Impact"/>
              </a:rPr>
              <a:t>material</a:t>
            </a:r>
          </a:p>
        </p:txBody>
      </p:sp>
      <p:sp>
        <p:nvSpPr>
          <p:cNvPr id="5129" name="WordArt 13"/>
          <p:cNvSpPr>
            <a:spLocks noChangeArrowheads="1" noChangeShapeType="1" noTextEdit="1"/>
          </p:cNvSpPr>
          <p:nvPr/>
        </p:nvSpPr>
        <p:spPr bwMode="auto">
          <a:xfrm>
            <a:off x="1908175" y="5013325"/>
            <a:ext cx="792163" cy="29845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2400" kern="10"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Impact"/>
              </a:rPr>
              <a:t>no</a:t>
            </a:r>
          </a:p>
        </p:txBody>
      </p:sp>
      <p:sp>
        <p:nvSpPr>
          <p:cNvPr id="5130" name="WordArt 14"/>
          <p:cNvSpPr>
            <a:spLocks noChangeArrowheads="1" noChangeShapeType="1" noTextEdit="1"/>
          </p:cNvSpPr>
          <p:nvPr/>
        </p:nvSpPr>
        <p:spPr bwMode="auto">
          <a:xfrm>
            <a:off x="1187450" y="5661025"/>
            <a:ext cx="1152525" cy="371475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2400" kern="10"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Impact"/>
              </a:rPr>
              <a:t>different</a:t>
            </a:r>
          </a:p>
        </p:txBody>
      </p:sp>
      <p:sp>
        <p:nvSpPr>
          <p:cNvPr id="5131" name="WordArt 15"/>
          <p:cNvSpPr>
            <a:spLocks noChangeArrowheads="1" noChangeShapeType="1" noTextEdit="1"/>
          </p:cNvSpPr>
          <p:nvPr/>
        </p:nvSpPr>
        <p:spPr bwMode="auto">
          <a:xfrm>
            <a:off x="7307263" y="6081713"/>
            <a:ext cx="1152525" cy="371475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2400" kern="10"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Impact"/>
              </a:rPr>
              <a:t>notebook</a:t>
            </a:r>
          </a:p>
        </p:txBody>
      </p:sp>
      <p:sp>
        <p:nvSpPr>
          <p:cNvPr id="5132" name="WordArt 16"/>
          <p:cNvSpPr>
            <a:spLocks noChangeArrowheads="1" noChangeShapeType="1" noTextEdit="1"/>
          </p:cNvSpPr>
          <p:nvPr/>
        </p:nvSpPr>
        <p:spPr bwMode="auto">
          <a:xfrm>
            <a:off x="250825" y="6297613"/>
            <a:ext cx="1152525" cy="371475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2400" kern="10"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Impact"/>
              </a:rPr>
              <a:t>bubble wrap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61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61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3"/>
          <p:cNvSpPr>
            <a:spLocks noChangeArrowheads="1"/>
          </p:cNvSpPr>
          <p:nvPr/>
        </p:nvSpPr>
        <p:spPr bwMode="auto">
          <a:xfrm>
            <a:off x="250825" y="1628775"/>
            <a:ext cx="5329238" cy="48958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12" name="Text Box 4"/>
          <p:cNvSpPr txBox="1">
            <a:spLocks noChangeArrowheads="1"/>
          </p:cNvSpPr>
          <p:nvPr/>
        </p:nvSpPr>
        <p:spPr bwMode="auto">
          <a:xfrm>
            <a:off x="395288" y="620713"/>
            <a:ext cx="8424862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GB" sz="2400"/>
              <a:t>When you do an experiment, it’s important to make sure that it’s a </a:t>
            </a:r>
            <a:r>
              <a:rPr lang="en-GB" sz="2400" u="sng"/>
              <a:t>fair test</a:t>
            </a:r>
            <a:r>
              <a:rPr lang="en-GB" sz="2400"/>
              <a:t>.</a:t>
            </a:r>
          </a:p>
        </p:txBody>
      </p:sp>
      <p:sp>
        <p:nvSpPr>
          <p:cNvPr id="17413" name="Text Box 5"/>
          <p:cNvSpPr txBox="1">
            <a:spLocks noChangeArrowheads="1"/>
          </p:cNvSpPr>
          <p:nvPr/>
        </p:nvSpPr>
        <p:spPr bwMode="auto">
          <a:xfrm>
            <a:off x="395288" y="1751013"/>
            <a:ext cx="5113337" cy="448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GB">
                <a:solidFill>
                  <a:schemeClr val="accent1"/>
                </a:solidFill>
              </a:rPr>
              <a:t>Doing a ‘fair test’ means doing an experiment where you change only _______________.  To test which material muffles sound best, you must only change the _______________ each time – you have to make sure you use the ______________ number of layers for each wrapping, that you’ve used the same __________________________ to muffle each time, and you measure how ______________ it is in the same way each time.  If you changed the material and changed the number of layers as well, you __________ know if the result was because of the material or the number of layer.</a:t>
            </a:r>
          </a:p>
        </p:txBody>
      </p:sp>
      <p:sp>
        <p:nvSpPr>
          <p:cNvPr id="6149" name="Text Box 6"/>
          <p:cNvSpPr txBox="1">
            <a:spLocks noChangeArrowheads="1"/>
          </p:cNvSpPr>
          <p:nvPr/>
        </p:nvSpPr>
        <p:spPr bwMode="auto">
          <a:xfrm>
            <a:off x="6372225" y="6021388"/>
            <a:ext cx="158432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GB"/>
              <a:t>always</a:t>
            </a:r>
          </a:p>
        </p:txBody>
      </p:sp>
      <p:sp>
        <p:nvSpPr>
          <p:cNvPr id="6150" name="Text Box 7"/>
          <p:cNvSpPr txBox="1">
            <a:spLocks noChangeArrowheads="1"/>
          </p:cNvSpPr>
          <p:nvPr/>
        </p:nvSpPr>
        <p:spPr bwMode="auto">
          <a:xfrm>
            <a:off x="7524750" y="2492375"/>
            <a:ext cx="12255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GB"/>
              <a:t>Same</a:t>
            </a:r>
          </a:p>
        </p:txBody>
      </p:sp>
      <p:sp>
        <p:nvSpPr>
          <p:cNvPr id="6151" name="Text Box 8"/>
          <p:cNvSpPr txBox="1">
            <a:spLocks noChangeArrowheads="1"/>
          </p:cNvSpPr>
          <p:nvPr/>
        </p:nvSpPr>
        <p:spPr bwMode="auto">
          <a:xfrm>
            <a:off x="6227763" y="2133600"/>
            <a:ext cx="1008062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GB"/>
              <a:t>Would</a:t>
            </a:r>
          </a:p>
        </p:txBody>
      </p:sp>
      <p:sp>
        <p:nvSpPr>
          <p:cNvPr id="6152" name="Text Box 9"/>
          <p:cNvSpPr txBox="1">
            <a:spLocks noChangeArrowheads="1"/>
          </p:cNvSpPr>
          <p:nvPr/>
        </p:nvSpPr>
        <p:spPr bwMode="auto">
          <a:xfrm>
            <a:off x="7885113" y="1916113"/>
            <a:ext cx="10795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GB"/>
              <a:t>Sound</a:t>
            </a:r>
          </a:p>
        </p:txBody>
      </p:sp>
      <p:sp>
        <p:nvSpPr>
          <p:cNvPr id="6153" name="Text Box 10"/>
          <p:cNvSpPr txBox="1">
            <a:spLocks noChangeArrowheads="1"/>
          </p:cNvSpPr>
          <p:nvPr/>
        </p:nvSpPr>
        <p:spPr bwMode="auto">
          <a:xfrm>
            <a:off x="7740650" y="3068638"/>
            <a:ext cx="1223963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GB"/>
              <a:t>weather</a:t>
            </a:r>
          </a:p>
        </p:txBody>
      </p:sp>
      <p:sp>
        <p:nvSpPr>
          <p:cNvPr id="6154" name="Text Box 11"/>
          <p:cNvSpPr txBox="1">
            <a:spLocks noChangeArrowheads="1"/>
          </p:cNvSpPr>
          <p:nvPr/>
        </p:nvSpPr>
        <p:spPr bwMode="auto">
          <a:xfrm>
            <a:off x="6011863" y="2924175"/>
            <a:ext cx="15843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GB"/>
              <a:t>two things</a:t>
            </a:r>
          </a:p>
        </p:txBody>
      </p:sp>
      <p:sp>
        <p:nvSpPr>
          <p:cNvPr id="6155" name="Rectangle 14"/>
          <p:cNvSpPr>
            <a:spLocks noChangeArrowheads="1"/>
          </p:cNvSpPr>
          <p:nvPr/>
        </p:nvSpPr>
        <p:spPr bwMode="auto">
          <a:xfrm>
            <a:off x="5940425" y="1628775"/>
            <a:ext cx="3168650" cy="48958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6" name="Text Box 15"/>
          <p:cNvSpPr txBox="1">
            <a:spLocks noChangeArrowheads="1"/>
          </p:cNvSpPr>
          <p:nvPr/>
        </p:nvSpPr>
        <p:spPr bwMode="auto">
          <a:xfrm>
            <a:off x="6948488" y="3567113"/>
            <a:ext cx="1439862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GB"/>
              <a:t>material</a:t>
            </a:r>
          </a:p>
        </p:txBody>
      </p:sp>
      <p:sp>
        <p:nvSpPr>
          <p:cNvPr id="6157" name="Text Box 16"/>
          <p:cNvSpPr txBox="1">
            <a:spLocks noChangeArrowheads="1"/>
          </p:cNvSpPr>
          <p:nvPr/>
        </p:nvSpPr>
        <p:spPr bwMode="auto">
          <a:xfrm>
            <a:off x="6084888" y="3998913"/>
            <a:ext cx="1439862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GB"/>
              <a:t>different</a:t>
            </a:r>
          </a:p>
        </p:txBody>
      </p:sp>
      <p:sp>
        <p:nvSpPr>
          <p:cNvPr id="6158" name="Text Box 17"/>
          <p:cNvSpPr txBox="1">
            <a:spLocks noChangeArrowheads="1"/>
          </p:cNvSpPr>
          <p:nvPr/>
        </p:nvSpPr>
        <p:spPr bwMode="auto">
          <a:xfrm>
            <a:off x="7380288" y="4286250"/>
            <a:ext cx="1655762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GB"/>
              <a:t>your socks</a:t>
            </a:r>
          </a:p>
        </p:txBody>
      </p:sp>
      <p:sp>
        <p:nvSpPr>
          <p:cNvPr id="6159" name="Text Box 18"/>
          <p:cNvSpPr txBox="1">
            <a:spLocks noChangeArrowheads="1"/>
          </p:cNvSpPr>
          <p:nvPr/>
        </p:nvSpPr>
        <p:spPr bwMode="auto">
          <a:xfrm>
            <a:off x="6156325" y="4718050"/>
            <a:ext cx="143986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GB"/>
              <a:t>One thing</a:t>
            </a:r>
          </a:p>
        </p:txBody>
      </p:sp>
      <p:sp>
        <p:nvSpPr>
          <p:cNvPr id="6160" name="Text Box 19"/>
          <p:cNvSpPr txBox="1">
            <a:spLocks noChangeArrowheads="1"/>
          </p:cNvSpPr>
          <p:nvPr/>
        </p:nvSpPr>
        <p:spPr bwMode="auto">
          <a:xfrm>
            <a:off x="7596188" y="5149850"/>
            <a:ext cx="1439862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GB"/>
              <a:t>Wouldn’t</a:t>
            </a:r>
          </a:p>
        </p:txBody>
      </p:sp>
      <p:sp>
        <p:nvSpPr>
          <p:cNvPr id="6161" name="Text Box 20"/>
          <p:cNvSpPr txBox="1">
            <a:spLocks noChangeArrowheads="1"/>
          </p:cNvSpPr>
          <p:nvPr/>
        </p:nvSpPr>
        <p:spPr bwMode="auto">
          <a:xfrm>
            <a:off x="6084888" y="5367338"/>
            <a:ext cx="1439862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GB"/>
              <a:t>loud</a:t>
            </a:r>
          </a:p>
        </p:txBody>
      </p:sp>
      <p:sp>
        <p:nvSpPr>
          <p:cNvPr id="6162" name="Text Box 21"/>
          <p:cNvSpPr txBox="1">
            <a:spLocks noChangeArrowheads="1"/>
          </p:cNvSpPr>
          <p:nvPr/>
        </p:nvSpPr>
        <p:spPr bwMode="auto">
          <a:xfrm>
            <a:off x="7453313" y="5726113"/>
            <a:ext cx="1439862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GB"/>
              <a:t>hear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74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1741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6" name="Text Box 4"/>
          <p:cNvSpPr txBox="1">
            <a:spLocks noChangeArrowheads="1"/>
          </p:cNvSpPr>
          <p:nvPr/>
        </p:nvSpPr>
        <p:spPr bwMode="auto">
          <a:xfrm>
            <a:off x="539750" y="476250"/>
            <a:ext cx="8424863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GB" sz="2800"/>
              <a:t>Which materials are we going to use?</a:t>
            </a:r>
          </a:p>
        </p:txBody>
      </p:sp>
      <p:sp>
        <p:nvSpPr>
          <p:cNvPr id="18437" name="Text Box 5"/>
          <p:cNvSpPr txBox="1">
            <a:spLocks noChangeArrowheads="1"/>
          </p:cNvSpPr>
          <p:nvPr/>
        </p:nvSpPr>
        <p:spPr bwMode="auto">
          <a:xfrm>
            <a:off x="468313" y="1268413"/>
            <a:ext cx="8135937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GB" sz="2800"/>
              <a:t>Materials we are going to use in this investigation are:</a:t>
            </a:r>
          </a:p>
        </p:txBody>
      </p:sp>
      <p:sp>
        <p:nvSpPr>
          <p:cNvPr id="18438" name="Text Box 6"/>
          <p:cNvSpPr txBox="1">
            <a:spLocks noChangeArrowheads="1"/>
          </p:cNvSpPr>
          <p:nvPr/>
        </p:nvSpPr>
        <p:spPr bwMode="auto">
          <a:xfrm>
            <a:off x="684213" y="2535238"/>
            <a:ext cx="84248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  <a:buFontTx/>
              <a:buChar char="•"/>
            </a:pPr>
            <a:r>
              <a:rPr lang="en-GB" sz="2400">
                <a:solidFill>
                  <a:schemeClr val="accent1"/>
                </a:solidFill>
              </a:rPr>
              <a:t> Newspaper</a:t>
            </a:r>
          </a:p>
        </p:txBody>
      </p:sp>
      <p:sp>
        <p:nvSpPr>
          <p:cNvPr id="18439" name="Text Box 7"/>
          <p:cNvSpPr txBox="1">
            <a:spLocks noChangeArrowheads="1"/>
          </p:cNvSpPr>
          <p:nvPr/>
        </p:nvSpPr>
        <p:spPr bwMode="auto">
          <a:xfrm>
            <a:off x="684213" y="3254375"/>
            <a:ext cx="84248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  <a:buFontTx/>
              <a:buChar char="•"/>
            </a:pPr>
            <a:r>
              <a:rPr lang="en-GB" sz="2400">
                <a:solidFill>
                  <a:schemeClr val="accent1"/>
                </a:solidFill>
              </a:rPr>
              <a:t> Bubble wrap</a:t>
            </a:r>
          </a:p>
        </p:txBody>
      </p:sp>
      <p:sp>
        <p:nvSpPr>
          <p:cNvPr id="18440" name="Text Box 8"/>
          <p:cNvSpPr txBox="1">
            <a:spLocks noChangeArrowheads="1"/>
          </p:cNvSpPr>
          <p:nvPr/>
        </p:nvSpPr>
        <p:spPr bwMode="auto">
          <a:xfrm>
            <a:off x="684213" y="3908425"/>
            <a:ext cx="84248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  <a:buFontTx/>
              <a:buChar char="•"/>
            </a:pPr>
            <a:r>
              <a:rPr lang="en-GB" sz="2400">
                <a:solidFill>
                  <a:schemeClr val="accent1"/>
                </a:solidFill>
              </a:rPr>
              <a:t> Fabric</a:t>
            </a:r>
          </a:p>
        </p:txBody>
      </p:sp>
      <p:sp>
        <p:nvSpPr>
          <p:cNvPr id="18441" name="Text Box 9"/>
          <p:cNvSpPr txBox="1">
            <a:spLocks noChangeArrowheads="1"/>
          </p:cNvSpPr>
          <p:nvPr/>
        </p:nvSpPr>
        <p:spPr bwMode="auto">
          <a:xfrm>
            <a:off x="684213" y="4556125"/>
            <a:ext cx="84248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  <a:buFontTx/>
              <a:buChar char="•"/>
            </a:pPr>
            <a:r>
              <a:rPr lang="en-GB" sz="2400">
                <a:solidFill>
                  <a:schemeClr val="accent1"/>
                </a:solidFill>
              </a:rPr>
              <a:t> Cardboard boxes</a:t>
            </a:r>
          </a:p>
        </p:txBody>
      </p:sp>
      <p:sp>
        <p:nvSpPr>
          <p:cNvPr id="18442" name="Text Box 10"/>
          <p:cNvSpPr txBox="1">
            <a:spLocks noChangeArrowheads="1"/>
          </p:cNvSpPr>
          <p:nvPr/>
        </p:nvSpPr>
        <p:spPr bwMode="auto">
          <a:xfrm>
            <a:off x="684213" y="5203825"/>
            <a:ext cx="84248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  <a:buFontTx/>
              <a:buChar char="•"/>
            </a:pPr>
            <a:r>
              <a:rPr lang="en-GB" sz="2400">
                <a:solidFill>
                  <a:schemeClr val="accent1"/>
                </a:solidFill>
              </a:rPr>
              <a:t> Coats</a:t>
            </a:r>
          </a:p>
        </p:txBody>
      </p:sp>
      <p:sp>
        <p:nvSpPr>
          <p:cNvPr id="18443" name="Text Box 11"/>
          <p:cNvSpPr txBox="1">
            <a:spLocks noChangeArrowheads="1"/>
          </p:cNvSpPr>
          <p:nvPr/>
        </p:nvSpPr>
        <p:spPr bwMode="auto">
          <a:xfrm>
            <a:off x="395288" y="5851525"/>
            <a:ext cx="8424862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800"/>
              <a:t>Which material do you predict to be the best at muffling sound?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84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1843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184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184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184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" dur="1" fill="hold"/>
                                        <p:tgtEl>
                                          <p:spTgt spid="184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7" dur="1" fill="hold"/>
                                        <p:tgtEl>
                                          <p:spTgt spid="184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2" dur="1" fill="hold"/>
                                        <p:tgtEl>
                                          <p:spTgt spid="18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Method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GB" smtClean="0"/>
              <a:t>What are you going to do?</a:t>
            </a:r>
          </a:p>
          <a:p>
            <a:pPr eaLnBrk="1" hangingPunct="1">
              <a:buFontTx/>
              <a:buNone/>
            </a:pPr>
            <a:endParaRPr lang="en-GB" smtClean="0"/>
          </a:p>
          <a:p>
            <a:pPr eaLnBrk="1" hangingPunct="1">
              <a:buFontTx/>
              <a:buNone/>
            </a:pPr>
            <a:r>
              <a:rPr lang="en-GB" smtClean="0"/>
              <a:t>How are you going to do it?</a:t>
            </a:r>
          </a:p>
          <a:p>
            <a:pPr eaLnBrk="1" hangingPunct="1">
              <a:buFontTx/>
              <a:buNone/>
            </a:pPr>
            <a:endParaRPr lang="en-GB" smtClean="0"/>
          </a:p>
          <a:p>
            <a:pPr eaLnBrk="1" hangingPunct="1">
              <a:buFontTx/>
              <a:buNone/>
            </a:pPr>
            <a:r>
              <a:rPr lang="en-GB" smtClean="0"/>
              <a:t>What will you need to keep the same or change?</a:t>
            </a:r>
          </a:p>
          <a:p>
            <a:pPr eaLnBrk="1" hangingPunct="1">
              <a:buFontTx/>
              <a:buNone/>
            </a:pPr>
            <a:endParaRPr lang="en-GB" smtClean="0"/>
          </a:p>
          <a:p>
            <a:pPr eaLnBrk="1" hangingPunct="1">
              <a:buFontTx/>
              <a:buNone/>
            </a:pPr>
            <a:endParaRPr lang="en-GB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Results</a:t>
            </a:r>
          </a:p>
        </p:txBody>
      </p:sp>
      <p:graphicFrame>
        <p:nvGraphicFramePr>
          <p:cNvPr id="24606" name="Group 30"/>
          <p:cNvGraphicFramePr>
            <a:graphicFrameLocks noGrp="1"/>
          </p:cNvGraphicFramePr>
          <p:nvPr>
            <p:ph idx="1"/>
          </p:nvPr>
        </p:nvGraphicFramePr>
        <p:xfrm>
          <a:off x="685800" y="2706688"/>
          <a:ext cx="7772400" cy="3386137"/>
        </p:xfrm>
        <a:graphic>
          <a:graphicData uri="http://schemas.openxmlformats.org/drawingml/2006/table">
            <a:tbl>
              <a:tblPr/>
              <a:tblGrid>
                <a:gridCol w="2590800"/>
                <a:gridCol w="2590800"/>
                <a:gridCol w="2590800"/>
              </a:tblGrid>
              <a:tr h="10874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endParaRPr kumimoji="0" lang="en-GB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Black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itchFamily="34" charset="0"/>
                        </a:rPr>
                        <a:t>Material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endParaRPr kumimoji="0" lang="en-GB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Black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itchFamily="34" charset="0"/>
                        </a:rPr>
                        <a:t>Layers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itchFamily="34" charset="0"/>
                        </a:rPr>
                        <a:t>How good it was at muffling sound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9869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Black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Black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Black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4607" name="Text Box 31"/>
          <p:cNvSpPr txBox="1">
            <a:spLocks noChangeArrowheads="1"/>
          </p:cNvSpPr>
          <p:nvPr/>
        </p:nvSpPr>
        <p:spPr bwMode="auto">
          <a:xfrm>
            <a:off x="684213" y="1574800"/>
            <a:ext cx="7705725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GB" sz="2000"/>
              <a:t>In your groups use the following table to investigate if your material is the best at muffling sound.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460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2460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60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Class results</a:t>
            </a:r>
          </a:p>
        </p:txBody>
      </p:sp>
      <p:graphicFrame>
        <p:nvGraphicFramePr>
          <p:cNvPr id="21559" name="Group 55"/>
          <p:cNvGraphicFramePr>
            <a:graphicFrameLocks noGrp="1"/>
          </p:cNvGraphicFramePr>
          <p:nvPr>
            <p:ph idx="1"/>
          </p:nvPr>
        </p:nvGraphicFramePr>
        <p:xfrm>
          <a:off x="395288" y="1773238"/>
          <a:ext cx="8424862" cy="4656137"/>
        </p:xfrm>
        <a:graphic>
          <a:graphicData uri="http://schemas.openxmlformats.org/drawingml/2006/table">
            <a:tbl>
              <a:tblPr/>
              <a:tblGrid>
                <a:gridCol w="3119437"/>
                <a:gridCol w="2497138"/>
                <a:gridCol w="2808287"/>
              </a:tblGrid>
              <a:tr h="7683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itchFamily="34" charset="0"/>
                        </a:rPr>
                        <a:t>Material</a:t>
                      </a:r>
                    </a:p>
                  </a:txBody>
                  <a:tcPr marL="90000" marR="90000" marT="720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itchFamily="34" charset="0"/>
                        </a:rPr>
                        <a:t>Layers used</a:t>
                      </a:r>
                    </a:p>
                  </a:txBody>
                  <a:tcPr marL="90000" marR="90000" marT="720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itchFamily="34" charset="0"/>
                        </a:rPr>
                        <a:t>How good it was at muffling sound</a:t>
                      </a:r>
                    </a:p>
                  </a:txBody>
                  <a:tcPr marL="90000" marR="90000" marT="720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68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itchFamily="34" charset="0"/>
                        </a:rPr>
                        <a:t>Newspaper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Black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Black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68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itchFamily="34" charset="0"/>
                        </a:rPr>
                        <a:t>Bubble wrap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Black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Black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667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itchFamily="34" charset="0"/>
                        </a:rPr>
                        <a:t>Fabric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Black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Black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15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itchFamily="34" charset="0"/>
                        </a:rPr>
                        <a:t>Cardboard boxes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Black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Black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68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itchFamily="34" charset="0"/>
                        </a:rPr>
                        <a:t>Coats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Black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Black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155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2" name="Rectangle 4"/>
          <p:cNvSpPr>
            <a:spLocks noGrp="1" noChangeArrowheads="1"/>
          </p:cNvSpPr>
          <p:nvPr>
            <p:ph type="title"/>
          </p:nvPr>
        </p:nvSpPr>
        <p:spPr>
          <a:xfrm>
            <a:off x="685800" y="1412875"/>
            <a:ext cx="7772400" cy="1462088"/>
          </a:xfrm>
        </p:spPr>
        <p:txBody>
          <a:bodyPr/>
          <a:lstStyle/>
          <a:p>
            <a:pPr algn="ctr" eaLnBrk="1" hangingPunct="1"/>
            <a:r>
              <a:rPr lang="en-GB" sz="3200" smtClean="0"/>
              <a:t>Which material was best at muffling sound?</a:t>
            </a:r>
          </a:p>
        </p:txBody>
      </p:sp>
      <p:sp>
        <p:nvSpPr>
          <p:cNvPr id="27653" name="Rectangle 5"/>
          <p:cNvSpPr>
            <a:spLocks noChangeArrowheads="1"/>
          </p:cNvSpPr>
          <p:nvPr/>
        </p:nvSpPr>
        <p:spPr bwMode="auto">
          <a:xfrm>
            <a:off x="684213" y="3213100"/>
            <a:ext cx="7772400" cy="1462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r>
              <a:rPr lang="en-GB" sz="3200"/>
              <a:t>Remember the quieter it made the sound, the better it was at muffling sound.</a:t>
            </a:r>
          </a:p>
        </p:txBody>
      </p:sp>
      <p:sp>
        <p:nvSpPr>
          <p:cNvPr id="27654" name="Rectangle 6"/>
          <p:cNvSpPr>
            <a:spLocks noChangeArrowheads="1"/>
          </p:cNvSpPr>
          <p:nvPr/>
        </p:nvSpPr>
        <p:spPr bwMode="auto">
          <a:xfrm>
            <a:off x="684213" y="4868863"/>
            <a:ext cx="7772400" cy="1462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r>
              <a:rPr lang="en-GB" sz="3200"/>
              <a:t>How can you compare the different materials?</a:t>
            </a:r>
          </a:p>
        </p:txBody>
      </p:sp>
      <p:sp>
        <p:nvSpPr>
          <p:cNvPr id="11269" name="Rectangle 7"/>
          <p:cNvSpPr>
            <a:spLocks noChangeArrowheads="1"/>
          </p:cNvSpPr>
          <p:nvPr/>
        </p:nvSpPr>
        <p:spPr bwMode="auto">
          <a:xfrm>
            <a:off x="685800" y="260350"/>
            <a:ext cx="7772400" cy="1462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l"/>
            <a:r>
              <a:rPr lang="en-GB" sz="4400">
                <a:solidFill>
                  <a:schemeClr val="tx2"/>
                </a:solidFill>
              </a:rPr>
              <a:t>Conclusion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765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1" dur="500" fill="hold"/>
                                        <p:tgtEl>
                                          <p:spTgt spid="2765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2" dur="500" fill="hold"/>
                                        <p:tgtEl>
                                          <p:spTgt spid="2765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3" dur="500" fill="hold"/>
                                        <p:tgtEl>
                                          <p:spTgt spid="2765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8" dur="1" fill="hold"/>
                                        <p:tgtEl>
                                          <p:spTgt spid="276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3" dur="1" fill="hold"/>
                                        <p:tgtEl>
                                          <p:spTgt spid="276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2" grpId="0"/>
      <p:bldP spid="27652" grpId="1"/>
    </p:bldLst>
  </p:timing>
</p:sld>
</file>

<file path=ppt/theme/theme1.xml><?xml version="1.0" encoding="utf-8"?>
<a:theme xmlns:a="http://schemas.openxmlformats.org/drawingml/2006/main" name="Fireworks">
  <a:themeElements>
    <a:clrScheme name="Fireworks 1">
      <a:dk1>
        <a:srgbClr val="AF273E"/>
      </a:dk1>
      <a:lt1>
        <a:srgbClr val="FFCC00"/>
      </a:lt1>
      <a:dk2>
        <a:srgbClr val="000000"/>
      </a:dk2>
      <a:lt2>
        <a:srgbClr val="FFFFFF"/>
      </a:lt2>
      <a:accent1>
        <a:srgbClr val="FF8B17"/>
      </a:accent1>
      <a:accent2>
        <a:srgbClr val="FFE103"/>
      </a:accent2>
      <a:accent3>
        <a:srgbClr val="AAAAAA"/>
      </a:accent3>
      <a:accent4>
        <a:srgbClr val="DAAE00"/>
      </a:accent4>
      <a:accent5>
        <a:srgbClr val="FFC4AB"/>
      </a:accent5>
      <a:accent6>
        <a:srgbClr val="E7CC02"/>
      </a:accent6>
      <a:hlink>
        <a:srgbClr val="FF3399"/>
      </a:hlink>
      <a:folHlink>
        <a:srgbClr val="FE1F08"/>
      </a:folHlink>
    </a:clrScheme>
    <a:fontScheme name="Fireworks">
      <a:majorFont>
        <a:latin typeface="Arial Black"/>
        <a:ea typeface=""/>
        <a:cs typeface=""/>
      </a:majorFont>
      <a:minorFont>
        <a:latin typeface="Arial Blac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rgbClr val="FFFF00"/>
            </a:gs>
            <a:gs pos="100000">
              <a:srgbClr val="FF9933"/>
            </a:gs>
          </a:gsLst>
          <a:path path="rect">
            <a:fillToRect l="50000" t="50000" r="50000" b="50000"/>
          </a:path>
        </a:gra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>
          <a:outerShdw dist="35921" dir="2700000" algn="ctr" rotWithShape="0">
            <a:srgbClr val="C0C0C0">
              <a:alpha val="80000"/>
            </a:srgbClr>
          </a:outer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Black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rgbClr val="FFFF00"/>
            </a:gs>
            <a:gs pos="100000">
              <a:srgbClr val="FF9933"/>
            </a:gs>
          </a:gsLst>
          <a:path path="rect">
            <a:fillToRect l="50000" t="50000" r="50000" b="50000"/>
          </a:path>
        </a:gra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>
          <a:outerShdw dist="35921" dir="2700000" algn="ctr" rotWithShape="0">
            <a:srgbClr val="C0C0C0">
              <a:alpha val="80000"/>
            </a:srgbClr>
          </a:outer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Black" pitchFamily="34" charset="0"/>
          </a:defRPr>
        </a:defPPr>
      </a:lstStyle>
    </a:lnDef>
  </a:objectDefaults>
  <a:extraClrSchemeLst>
    <a:extraClrScheme>
      <a:clrScheme name="Fireworks 1">
        <a:dk1>
          <a:srgbClr val="AF273E"/>
        </a:dk1>
        <a:lt1>
          <a:srgbClr val="FFCC00"/>
        </a:lt1>
        <a:dk2>
          <a:srgbClr val="000000"/>
        </a:dk2>
        <a:lt2>
          <a:srgbClr val="FFFFFF"/>
        </a:lt2>
        <a:accent1>
          <a:srgbClr val="FF8B17"/>
        </a:accent1>
        <a:accent2>
          <a:srgbClr val="FFE103"/>
        </a:accent2>
        <a:accent3>
          <a:srgbClr val="AAAAAA"/>
        </a:accent3>
        <a:accent4>
          <a:srgbClr val="DAAE00"/>
        </a:accent4>
        <a:accent5>
          <a:srgbClr val="FFC4AB"/>
        </a:accent5>
        <a:accent6>
          <a:srgbClr val="E7CC02"/>
        </a:accent6>
        <a:hlink>
          <a:srgbClr val="FF3399"/>
        </a:hlink>
        <a:folHlink>
          <a:srgbClr val="FE1F0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reworks 2">
        <a:dk1>
          <a:srgbClr val="0000A4"/>
        </a:dk1>
        <a:lt1>
          <a:srgbClr val="CCFFFF"/>
        </a:lt1>
        <a:dk2>
          <a:srgbClr val="000066"/>
        </a:dk2>
        <a:lt2>
          <a:srgbClr val="00FFFF"/>
        </a:lt2>
        <a:accent1>
          <a:srgbClr val="51B2E3"/>
        </a:accent1>
        <a:accent2>
          <a:srgbClr val="04E8AC"/>
        </a:accent2>
        <a:accent3>
          <a:srgbClr val="AAAAB8"/>
        </a:accent3>
        <a:accent4>
          <a:srgbClr val="AEDADA"/>
        </a:accent4>
        <a:accent5>
          <a:srgbClr val="B3D5EF"/>
        </a:accent5>
        <a:accent6>
          <a:srgbClr val="03D29B"/>
        </a:accent6>
        <a:hlink>
          <a:srgbClr val="FF3399"/>
        </a:hlink>
        <a:folHlink>
          <a:srgbClr val="8F5FD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reworks 3">
        <a:dk1>
          <a:srgbClr val="9F237F"/>
        </a:dk1>
        <a:lt1>
          <a:srgbClr val="FFCC00"/>
        </a:lt1>
        <a:dk2>
          <a:srgbClr val="000000"/>
        </a:dk2>
        <a:lt2>
          <a:srgbClr val="FFFFFF"/>
        </a:lt2>
        <a:accent1>
          <a:srgbClr val="39A6DD"/>
        </a:accent1>
        <a:accent2>
          <a:srgbClr val="FF03E7"/>
        </a:accent2>
        <a:accent3>
          <a:srgbClr val="AAAAAA"/>
        </a:accent3>
        <a:accent4>
          <a:srgbClr val="DAAE00"/>
        </a:accent4>
        <a:accent5>
          <a:srgbClr val="AED0EB"/>
        </a:accent5>
        <a:accent6>
          <a:srgbClr val="E702D1"/>
        </a:accent6>
        <a:hlink>
          <a:srgbClr val="FF3399"/>
        </a:hlink>
        <a:folHlink>
          <a:srgbClr val="753BC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reworks 4">
        <a:dk1>
          <a:srgbClr val="00603B"/>
        </a:dk1>
        <a:lt1>
          <a:srgbClr val="FFCC00"/>
        </a:lt1>
        <a:dk2>
          <a:srgbClr val="000000"/>
        </a:dk2>
        <a:lt2>
          <a:srgbClr val="FFFFFF"/>
        </a:lt2>
        <a:accent1>
          <a:srgbClr val="39A6DD"/>
        </a:accent1>
        <a:accent2>
          <a:srgbClr val="07FB18"/>
        </a:accent2>
        <a:accent3>
          <a:srgbClr val="AAAAAA"/>
        </a:accent3>
        <a:accent4>
          <a:srgbClr val="DAAE00"/>
        </a:accent4>
        <a:accent5>
          <a:srgbClr val="AED0EB"/>
        </a:accent5>
        <a:accent6>
          <a:srgbClr val="06E315"/>
        </a:accent6>
        <a:hlink>
          <a:srgbClr val="FF3399"/>
        </a:hlink>
        <a:folHlink>
          <a:srgbClr val="753BC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reworks 5">
        <a:dk1>
          <a:srgbClr val="FF6600"/>
        </a:dk1>
        <a:lt1>
          <a:srgbClr val="FFFFFF"/>
        </a:lt1>
        <a:dk2>
          <a:srgbClr val="003366"/>
        </a:dk2>
        <a:lt2>
          <a:srgbClr val="FFFFFF"/>
        </a:lt2>
        <a:accent1>
          <a:srgbClr val="FF99FF"/>
        </a:accent1>
        <a:accent2>
          <a:srgbClr val="FFFF99"/>
        </a:accent2>
        <a:accent3>
          <a:srgbClr val="AAADB8"/>
        </a:accent3>
        <a:accent4>
          <a:srgbClr val="DADADA"/>
        </a:accent4>
        <a:accent5>
          <a:srgbClr val="FFCAFF"/>
        </a:accent5>
        <a:accent6>
          <a:srgbClr val="E7E78A"/>
        </a:accent6>
        <a:hlink>
          <a:srgbClr val="FF3399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reworks 6">
        <a:dk1>
          <a:srgbClr val="000000"/>
        </a:dk1>
        <a:lt1>
          <a:srgbClr val="FFFFFF"/>
        </a:lt1>
        <a:dk2>
          <a:srgbClr val="993366"/>
        </a:dk2>
        <a:lt2>
          <a:srgbClr val="CCFFFF"/>
        </a:lt2>
        <a:accent1>
          <a:srgbClr val="CCECFF"/>
        </a:accent1>
        <a:accent2>
          <a:srgbClr val="FFFF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E7E78A"/>
        </a:accent6>
        <a:hlink>
          <a:srgbClr val="FFCCFF"/>
        </a:hlink>
        <a:folHlink>
          <a:srgbClr val="FFCC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Fireworks</Template>
  <TotalTime>259</TotalTime>
  <Words>536</Words>
  <Application>Microsoft Office PowerPoint</Application>
  <PresentationFormat>On-screen Show (4:3)</PresentationFormat>
  <Paragraphs>74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 Black</vt:lpstr>
      <vt:lpstr>Arial</vt:lpstr>
      <vt:lpstr>Times New Roman</vt:lpstr>
      <vt:lpstr>Calibri</vt:lpstr>
      <vt:lpstr>Wingdings</vt:lpstr>
      <vt:lpstr>Fireworks</vt:lpstr>
      <vt:lpstr>Which material is best for muffling sound?</vt:lpstr>
      <vt:lpstr>PowerPoint Presentation</vt:lpstr>
      <vt:lpstr>PowerPoint Presentation</vt:lpstr>
      <vt:lpstr>PowerPoint Presentation</vt:lpstr>
      <vt:lpstr>PowerPoint Presentation</vt:lpstr>
      <vt:lpstr>Method</vt:lpstr>
      <vt:lpstr>Results</vt:lpstr>
      <vt:lpstr>Class results</vt:lpstr>
      <vt:lpstr>Which material was best at muffling sound?</vt:lpstr>
      <vt:lpstr>PowerPoint Presentation</vt:lpstr>
    </vt:vector>
  </TitlesOfParts>
  <Company>LCC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Which material is best for muffling sound?</dc:title>
  <dc:creator>Administrator</dc:creator>
  <cp:lastModifiedBy>Teacher E-Solutions</cp:lastModifiedBy>
  <cp:revision>7</cp:revision>
  <dcterms:created xsi:type="dcterms:W3CDTF">2007-03-02T17:09:25Z</dcterms:created>
  <dcterms:modified xsi:type="dcterms:W3CDTF">2019-01-18T17:20:15Z</dcterms:modified>
</cp:coreProperties>
</file>