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10243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4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5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6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>
                <a:gd name="T0" fmla="*/ 813 w 813"/>
                <a:gd name="T1" fmla="*/ 222 h 276"/>
                <a:gd name="T2" fmla="*/ 670 w 813"/>
                <a:gd name="T3" fmla="*/ 162 h 276"/>
                <a:gd name="T4" fmla="*/ 514 w 813"/>
                <a:gd name="T5" fmla="*/ 108 h 276"/>
                <a:gd name="T6" fmla="*/ 347 w 813"/>
                <a:gd name="T7" fmla="*/ 54 h 276"/>
                <a:gd name="T8" fmla="*/ 167 w 813"/>
                <a:gd name="T9" fmla="*/ 0 h 276"/>
                <a:gd name="T10" fmla="*/ 0 w 813"/>
                <a:gd name="T11" fmla="*/ 0 h 276"/>
                <a:gd name="T12" fmla="*/ 227 w 813"/>
                <a:gd name="T13" fmla="*/ 60 h 276"/>
                <a:gd name="T14" fmla="*/ 442 w 813"/>
                <a:gd name="T15" fmla="*/ 132 h 276"/>
                <a:gd name="T16" fmla="*/ 634 w 813"/>
                <a:gd name="T17" fmla="*/ 204 h 276"/>
                <a:gd name="T18" fmla="*/ 813 w 813"/>
                <a:gd name="T19" fmla="*/ 276 h 276"/>
                <a:gd name="T20" fmla="*/ 813 w 813"/>
                <a:gd name="T21" fmla="*/ 222 h 276"/>
                <a:gd name="T22" fmla="*/ 813 w 813"/>
                <a:gd name="T23" fmla="*/ 222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 cmpd="sng">
                  <a:solidFill>
                    <a:srgbClr val="003399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7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8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9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0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55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256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7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8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9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0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1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2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3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4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5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6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7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8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9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0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1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2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3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4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5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6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7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8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9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0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81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82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0283" name="Rectangle 4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0284" name="Rectangle 4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0285" name="Rectangle 4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7E77D3E-AF24-4FA7-A6BC-01DC4AEDDD0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32E05-0F46-441E-834C-08B20279C0B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330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465E7-6168-470D-A22B-683332D9F73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152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2F212D-308E-4D64-ABAC-25C8D27499C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430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E086A1-C973-43A4-BF71-5CEB9E31100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15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757E4B-B5BD-43B2-9647-FF078D141E1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366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D9087-ECD9-46C1-B14D-9D626EC34E0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9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8B215-1698-4088-8AD5-E40F57EC30A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50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84AD80-BF9F-4C53-86A4-BD6D5715AEE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081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DFBB6D-DE57-485F-BD0F-F0E9345C7D5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477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3EE08-6ACC-4E69-AB4B-E5D661A1FED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668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9219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0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1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2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>
                <a:gd name="T0" fmla="*/ 813 w 813"/>
                <a:gd name="T1" fmla="*/ 222 h 276"/>
                <a:gd name="T2" fmla="*/ 670 w 813"/>
                <a:gd name="T3" fmla="*/ 162 h 276"/>
                <a:gd name="T4" fmla="*/ 514 w 813"/>
                <a:gd name="T5" fmla="*/ 108 h 276"/>
                <a:gd name="T6" fmla="*/ 347 w 813"/>
                <a:gd name="T7" fmla="*/ 54 h 276"/>
                <a:gd name="T8" fmla="*/ 167 w 813"/>
                <a:gd name="T9" fmla="*/ 0 h 276"/>
                <a:gd name="T10" fmla="*/ 0 w 813"/>
                <a:gd name="T11" fmla="*/ 0 h 276"/>
                <a:gd name="T12" fmla="*/ 227 w 813"/>
                <a:gd name="T13" fmla="*/ 60 h 276"/>
                <a:gd name="T14" fmla="*/ 442 w 813"/>
                <a:gd name="T15" fmla="*/ 132 h 276"/>
                <a:gd name="T16" fmla="*/ 634 w 813"/>
                <a:gd name="T17" fmla="*/ 204 h 276"/>
                <a:gd name="T18" fmla="*/ 813 w 813"/>
                <a:gd name="T19" fmla="*/ 276 h 276"/>
                <a:gd name="T20" fmla="*/ 813 w 813"/>
                <a:gd name="T21" fmla="*/ 222 h 276"/>
                <a:gd name="T22" fmla="*/ 813 w 813"/>
                <a:gd name="T23" fmla="*/ 222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 cmpd="sng">
                  <a:solidFill>
                    <a:srgbClr val="003399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3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4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5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31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9232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3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4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5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6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7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8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9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0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1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2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3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4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5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6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7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8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9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0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1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2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3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4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5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6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9257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9258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259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9260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9261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40CBB5A-3F51-4238-B528-71DBAE579D96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kidshealth.org/parent/food/weight/overweight_obesity.html" TargetMode="External"/><Relationship Id="rId2" Type="http://schemas.openxmlformats.org/officeDocument/2006/relationships/hyperlink" Target="http://kidshealth.org/parent/fitness/general/bones_muscles_joints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kidshealth.org/parent/food/general/cholesterol.html" TargetMode="External"/><Relationship Id="rId4" Type="http://schemas.openxmlformats.org/officeDocument/2006/relationships/hyperlink" Target="http://kidshealth.org/parent/medical/heart/hypertension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dport.com/Grade6/Science/BodyMuscles.htm" TargetMode="External"/><Relationship Id="rId2" Type="http://schemas.openxmlformats.org/officeDocument/2006/relationships/hyperlink" Target="http://www.bbc.co.uk/science/humanbody/body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Science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LO: Learn about muscle groups.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Being Healthy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 b="1"/>
              <a:t>Everyone can benefit from regular exercise. </a:t>
            </a:r>
          </a:p>
          <a:p>
            <a:pPr>
              <a:lnSpc>
                <a:spcPct val="90000"/>
              </a:lnSpc>
            </a:pPr>
            <a:r>
              <a:rPr lang="en-GB" sz="2800" b="1"/>
              <a:t>You can have stronger </a:t>
            </a:r>
            <a:r>
              <a:rPr lang="en-GB" sz="2800" b="1">
                <a:hlinkClick r:id="rId2"/>
              </a:rPr>
              <a:t>muscles and bones</a:t>
            </a:r>
            <a:r>
              <a:rPr lang="en-GB" sz="2800" b="1"/>
              <a:t> </a:t>
            </a:r>
          </a:p>
          <a:p>
            <a:pPr>
              <a:lnSpc>
                <a:spcPct val="90000"/>
              </a:lnSpc>
            </a:pPr>
            <a:r>
              <a:rPr lang="en-GB" sz="2800" b="1"/>
              <a:t>You can control body fat </a:t>
            </a:r>
          </a:p>
          <a:p>
            <a:pPr>
              <a:lnSpc>
                <a:spcPct val="90000"/>
              </a:lnSpc>
            </a:pPr>
            <a:r>
              <a:rPr lang="en-GB" sz="2800" b="1"/>
              <a:t>Your less likely to become </a:t>
            </a:r>
            <a:r>
              <a:rPr lang="en-GB" sz="2800" b="1">
                <a:hlinkClick r:id="rId3"/>
              </a:rPr>
              <a:t>overweight</a:t>
            </a:r>
            <a:r>
              <a:rPr lang="en-GB" sz="2800" b="1"/>
              <a:t> </a:t>
            </a:r>
          </a:p>
          <a:p>
            <a:pPr>
              <a:lnSpc>
                <a:spcPct val="90000"/>
              </a:lnSpc>
            </a:pPr>
            <a:r>
              <a:rPr lang="en-GB" sz="2800" b="1"/>
              <a:t>You can decrease the risk of developing illnesses such as diabetes and possibly lower </a:t>
            </a:r>
            <a:r>
              <a:rPr lang="en-GB" sz="2800" b="1">
                <a:hlinkClick r:id="rId4"/>
              </a:rPr>
              <a:t>blood pressure</a:t>
            </a:r>
            <a:r>
              <a:rPr lang="en-GB" sz="2800" b="1"/>
              <a:t> and </a:t>
            </a:r>
            <a:r>
              <a:rPr lang="en-GB" sz="2800" b="1">
                <a:hlinkClick r:id="rId5"/>
              </a:rPr>
              <a:t>blood cholesterol</a:t>
            </a:r>
            <a:r>
              <a:rPr lang="en-GB" sz="2800" b="1"/>
              <a:t> levels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Stretching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Stretching exercises help improve </a:t>
            </a:r>
            <a:r>
              <a:rPr lang="en-GB" b="1"/>
              <a:t>flexibility</a:t>
            </a:r>
            <a:r>
              <a:rPr lang="en-GB"/>
              <a:t>,</a:t>
            </a:r>
            <a:r>
              <a:rPr lang="en-GB" b="1"/>
              <a:t> </a:t>
            </a:r>
            <a:r>
              <a:rPr lang="en-GB"/>
              <a:t>allowing muscles and joints to bend and move easily through their full range of motion. </a:t>
            </a:r>
          </a:p>
          <a:p>
            <a:r>
              <a:rPr lang="en-GB"/>
              <a:t>Kids look for opportunities every day to stretch when they try to get a toy just out of reach, practice a split, or flip over the couch.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Main Muscle Groups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800"/>
              <a:t>	1. Pectoral (chest)</a:t>
            </a:r>
            <a:br>
              <a:rPr lang="en-GB" sz="2800"/>
            </a:br>
            <a:r>
              <a:rPr lang="en-GB" sz="2800"/>
              <a:t>2. Biceps (front upper arm)</a:t>
            </a:r>
            <a:br>
              <a:rPr lang="en-GB" sz="2800"/>
            </a:br>
            <a:r>
              <a:rPr lang="en-GB" sz="2800"/>
              <a:t>3. Abdominal (stomach)</a:t>
            </a:r>
            <a:br>
              <a:rPr lang="en-GB" sz="2800"/>
            </a:br>
            <a:r>
              <a:rPr lang="en-GB" sz="2800"/>
              <a:t>4. Quadriceps (front thigh)</a:t>
            </a:r>
            <a:br>
              <a:rPr lang="en-GB" sz="2800"/>
            </a:br>
            <a:r>
              <a:rPr lang="en-GB" sz="2800"/>
              <a:t>5. Gastrocnemius (calf)</a:t>
            </a:r>
            <a:br>
              <a:rPr lang="en-GB" sz="2800"/>
            </a:br>
            <a:r>
              <a:rPr lang="en-GB" sz="2800"/>
              <a:t>6. Hamstrings (back thigh)</a:t>
            </a:r>
            <a:br>
              <a:rPr lang="en-GB" sz="2800"/>
            </a:br>
            <a:r>
              <a:rPr lang="en-GB" sz="2800"/>
              <a:t>7. Buttocks (seat)</a:t>
            </a:r>
            <a:br>
              <a:rPr lang="en-GB" sz="2800"/>
            </a:br>
            <a:r>
              <a:rPr lang="en-GB" sz="2800"/>
              <a:t>8. Triceps (back upper arm)</a:t>
            </a:r>
            <a:br>
              <a:rPr lang="en-GB" sz="2800"/>
            </a:br>
            <a:r>
              <a:rPr lang="en-GB" sz="2800"/>
              <a:t>9. Groin (inner upper leg)</a:t>
            </a:r>
          </a:p>
          <a:p>
            <a:pPr>
              <a:lnSpc>
                <a:spcPct val="90000"/>
              </a:lnSpc>
            </a:pPr>
            <a:r>
              <a:rPr lang="en-GB" sz="2800">
                <a:hlinkClick r:id="rId2"/>
              </a:rPr>
              <a:t>human body</a:t>
            </a:r>
            <a:endParaRPr lang="en-GB" sz="2800"/>
          </a:p>
          <a:p>
            <a:pPr>
              <a:lnSpc>
                <a:spcPct val="90000"/>
              </a:lnSpc>
            </a:pPr>
            <a:r>
              <a:rPr lang="en-GB" sz="2800">
                <a:hlinkClick r:id="rId3"/>
              </a:rPr>
              <a:t>Muscle game</a:t>
            </a: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/>
              <a:t>Types of Stretching</a:t>
            </a:r>
            <a:br>
              <a:rPr lang="en-GB" sz="4000" b="1"/>
            </a:br>
            <a:endParaRPr lang="en-GB" sz="4000" b="1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/>
              <a:t>There are two types of stretching. Ballistic stretching is a repetitive, bouncing stretch that research has shown is </a:t>
            </a:r>
            <a:r>
              <a:rPr lang="en-GB" sz="2800" i="1"/>
              <a:t>not</a:t>
            </a:r>
            <a:r>
              <a:rPr lang="en-GB" sz="2800"/>
              <a:t> good for the muscles and tendons. </a:t>
            </a:r>
          </a:p>
          <a:p>
            <a:r>
              <a:rPr lang="en-GB" sz="2800"/>
              <a:t>Static stretching is a low, continuous stretch. This type of stretch is recommended for stretching exercises</a:t>
            </a:r>
          </a:p>
          <a:p>
            <a:r>
              <a:rPr lang="en-GB" sz="2800"/>
              <a:t>Lets try some stretches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etition">
  <a:themeElements>
    <a:clrScheme name="Competition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Competition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etition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53</TotalTime>
  <Words>164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Verdana</vt:lpstr>
      <vt:lpstr>Wingdings</vt:lpstr>
      <vt:lpstr>Competition</vt:lpstr>
      <vt:lpstr>Science</vt:lpstr>
      <vt:lpstr>Being Healthy</vt:lpstr>
      <vt:lpstr>Stretching</vt:lpstr>
      <vt:lpstr>Main Muscle Groups</vt:lpstr>
      <vt:lpstr>Types of Stretching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Praveen Chaudhari</dc:creator>
  <cp:lastModifiedBy>Teacher E-Solutions</cp:lastModifiedBy>
  <cp:revision>2</cp:revision>
  <dcterms:created xsi:type="dcterms:W3CDTF">2005-09-28T19:28:10Z</dcterms:created>
  <dcterms:modified xsi:type="dcterms:W3CDTF">2019-01-18T17:20:18Z</dcterms:modified>
</cp:coreProperties>
</file>