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6" r:id="rId8"/>
    <p:sldId id="260" r:id="rId9"/>
    <p:sldId id="261" r:id="rId10"/>
    <p:sldId id="265" r:id="rId11"/>
    <p:sldId id="26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BFFF5"/>
    <a:srgbClr val="007400"/>
    <a:srgbClr val="B3FFD9"/>
    <a:srgbClr val="99FFCC"/>
    <a:srgbClr val="7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42" d="100"/>
          <a:sy n="42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65D2-AFD3-43EE-8485-A01E7806C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7624-FF24-450B-904E-6B776838A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D009-617F-4BAB-82D5-184FEE4D1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5013-7BD2-4FAB-8338-CC02F6DDE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11D0-4BE8-4004-82AF-B1D53E896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E8C6-140A-4FFE-B824-AD757F3522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2329-B745-4D25-A3C4-CB550FFE8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3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9AD3-0D7E-497D-A04B-AE5D52A56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1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0449-8D51-4526-B67B-872EBD1AD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4049-83FA-4BAC-A84B-57CC81538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0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28B7-3902-4D5E-ACF2-74BC5CBFD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A02822-0A8D-447E-9984-86C08C1607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1/16/Hailstorm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19338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7200" b="1" smtClean="0">
                <a:solidFill>
                  <a:srgbClr val="007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Weather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6804025" y="5638800"/>
            <a:ext cx="968375" cy="95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  <p:pic>
        <p:nvPicPr>
          <p:cNvPr id="2052" name="Picture 5" descr="AG0043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13225"/>
            <a:ext cx="32400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AG00629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9749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j02840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1588"/>
            <a:ext cx="2592388" cy="22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j02834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-100013"/>
            <a:ext cx="2686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0400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1149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191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Frosty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j0395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44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46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Cloudy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G00629_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5976938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68313" y="2349500"/>
            <a:ext cx="8281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5600" b="1">
                <a:solidFill>
                  <a:srgbClr val="007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Can you name the weather?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j0428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125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46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Sunny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j0399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6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Raining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age:Hailst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6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Hailing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j0145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44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088"/>
            <a:ext cx="806132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Snowing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H02924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41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088"/>
            <a:ext cx="806132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Foggy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j0407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4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460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Stormy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j0433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191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15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ssoonCRInfantMedium" pitchFamily="2" charset="0"/>
              </a:rPr>
              <a:t>Windy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SassoonCRInfantMedium</vt:lpstr>
      <vt:lpstr>Default Design</vt:lpstr>
      <vt:lpstr>Weather</vt:lpstr>
      <vt:lpstr>PowerPoint Presentation</vt:lpstr>
      <vt:lpstr>Sunny</vt:lpstr>
      <vt:lpstr>Raining</vt:lpstr>
      <vt:lpstr>Hailing</vt:lpstr>
      <vt:lpstr>Snowing</vt:lpstr>
      <vt:lpstr>Foggy</vt:lpstr>
      <vt:lpstr>Stormy</vt:lpstr>
      <vt:lpstr>Windy</vt:lpstr>
      <vt:lpstr>Frosty</vt:lpstr>
      <vt:lpstr>Cloudy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kleeds</dc:creator>
  <cp:lastModifiedBy>Teacher E-Solutions</cp:lastModifiedBy>
  <cp:revision>13</cp:revision>
  <dcterms:created xsi:type="dcterms:W3CDTF">2006-11-01T09:19:49Z</dcterms:created>
  <dcterms:modified xsi:type="dcterms:W3CDTF">2019-01-18T17:28:13Z</dcterms:modified>
</cp:coreProperties>
</file>