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64" r:id="rId6"/>
    <p:sldId id="259" r:id="rId7"/>
    <p:sldId id="266" r:id="rId8"/>
    <p:sldId id="260" r:id="rId9"/>
    <p:sldId id="261" r:id="rId10"/>
    <p:sldId id="265" r:id="rId11"/>
    <p:sldId id="262" r:id="rId1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EBFFF5"/>
    <a:srgbClr val="007400"/>
    <a:srgbClr val="B3FFD9"/>
    <a:srgbClr val="99FFCC"/>
    <a:srgbClr val="71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64" autoAdjust="0"/>
  </p:normalViewPr>
  <p:slideViewPr>
    <p:cSldViewPr>
      <p:cViewPr varScale="1">
        <p:scale>
          <a:sx n="42" d="100"/>
          <a:sy n="42" d="100"/>
        </p:scale>
        <p:origin x="-6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165D2-AFD3-43EE-8485-A01E7806C3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252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67624-FF24-450B-904E-6B776838A9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844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AD009-617F-4BAB-82D5-184FEE4D12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0103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35013-7BD2-4FAB-8338-CC02F6DDE2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5863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811D0-4BE8-4004-82AF-B1D53E8964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735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4E8C6-140A-4FFE-B824-AD757F3522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8110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E02329-B745-4D25-A3C4-CB550FFE8D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034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429AD3-0D7E-497D-A04B-AE5D52A56B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111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70449-8D51-4526-B67B-872EBD1AD4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45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74049-83FA-4BAC-A84B-57CC815382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606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B28B7-3902-4D5E-ACF2-74BC5CBFD2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577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F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9FA02822-0A8D-447E-9984-86C08C1607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upload.wikimedia.org/wikipedia/commons/1/16/Hailstorm.jpg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319338"/>
            <a:ext cx="91440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7200" b="1" smtClean="0">
                <a:solidFill>
                  <a:srgbClr val="007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Weather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 flipV="1">
            <a:off x="6804025" y="5638800"/>
            <a:ext cx="968375" cy="952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sz="800" smtClean="0"/>
          </a:p>
        </p:txBody>
      </p:sp>
      <p:pic>
        <p:nvPicPr>
          <p:cNvPr id="2052" name="Picture 5" descr="AG00434_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213225"/>
            <a:ext cx="3240088" cy="232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6" descr="AG00629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789363"/>
            <a:ext cx="2974975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7" descr="j028401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-1588"/>
            <a:ext cx="2592388" cy="228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8" descr="j028347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-100013"/>
            <a:ext cx="2686050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j04008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3213" cy="1149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19113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5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Frosty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 descr="j03959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04475" cy="690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4460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5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Cloudy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AG00629_"/>
          <p:cNvPicPr>
            <a:picLocks noChangeAspect="1" noChangeArrowheads="1" noCrop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333375"/>
            <a:ext cx="5976938" cy="602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468313" y="2349500"/>
            <a:ext cx="8281987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15600" b="1">
                <a:solidFill>
                  <a:srgbClr val="0074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Can you name the weather?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j04286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525125" cy="700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4460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5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Sunny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j03993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74688"/>
            <a:ext cx="9144000" cy="9144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4460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5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Raining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 descr="Image:Hailstorm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34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4460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5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Hailing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 descr="j01455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04475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446088"/>
            <a:ext cx="8061325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5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Snowing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PH02924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44113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446088"/>
            <a:ext cx="8061325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5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Foggy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7" descr="j04075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04475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4460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5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Stormy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8" descr="j043316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913"/>
            <a:ext cx="9144000" cy="9144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519113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sz="15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assoonCRInfantMedium" pitchFamily="2" charset="0"/>
              </a:rPr>
              <a:t>Windy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16</Words>
  <Application>Microsoft Office PowerPoint</Application>
  <PresentationFormat>On-screen Show (4:3)</PresentationFormat>
  <Paragraphs>11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SassoonCRInfantMedium</vt:lpstr>
      <vt:lpstr>Default Design</vt:lpstr>
      <vt:lpstr>Weather</vt:lpstr>
      <vt:lpstr>PowerPoint Presentation</vt:lpstr>
      <vt:lpstr>Sunny</vt:lpstr>
      <vt:lpstr>Raining</vt:lpstr>
      <vt:lpstr>Hailing</vt:lpstr>
      <vt:lpstr>Snowing</vt:lpstr>
      <vt:lpstr>Foggy</vt:lpstr>
      <vt:lpstr>Stormy</vt:lpstr>
      <vt:lpstr>Windy</vt:lpstr>
      <vt:lpstr>Frosty</vt:lpstr>
      <vt:lpstr>Cloudy</vt:lpstr>
    </vt:vector>
  </TitlesOfParts>
  <Company>RM 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Weather</dc:title>
  <dc:creator>kleeds</dc:creator>
  <cp:lastModifiedBy>Teacher E-Solutions</cp:lastModifiedBy>
  <cp:revision>13</cp:revision>
  <dcterms:created xsi:type="dcterms:W3CDTF">2006-11-01T09:19:49Z</dcterms:created>
  <dcterms:modified xsi:type="dcterms:W3CDTF">2019-01-18T17:28:13Z</dcterms:modified>
</cp:coreProperties>
</file>