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2" r:id="rId9"/>
    <p:sldId id="265" r:id="rId10"/>
    <p:sldId id="266" r:id="rId11"/>
    <p:sldId id="263" r:id="rId12"/>
    <p:sldId id="264" r:id="rId1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33CC"/>
    <a:srgbClr val="66FFFF"/>
    <a:srgbClr val="0099CC"/>
    <a:srgbClr val="33CCFF"/>
    <a:srgbClr val="DD4FFF"/>
    <a:srgbClr val="8200A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A8FD87-98EA-4740-A23C-33C9B0706E7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056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D6E8FE-2AB3-40E7-BE95-66E34B0D678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099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B0BE65-3F55-41A6-A42B-E94FBEFED13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01217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8C46A31-5B18-4107-AD72-4C0AD8F332A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8583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A09A42B-1D33-495E-85B2-3214DCFFA80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095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68980C-DA26-4FE7-B1C8-21A334A4137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67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94C717-9494-422A-9373-CDB2D42BAB0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972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DF5C95-21D3-4C4B-905D-6358D4D5C46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922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949772-9534-4737-AFCF-53936D0C8E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191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A9934E-77C2-47BB-8128-3C6B16F43E3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768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372C2A-3C84-4028-8363-9AB12DA02D7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8233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D2ECAA-680E-4B63-8AAD-BAD0629770B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907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24A5F5-E9D4-47AD-81D5-7DA588FE63D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636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50000">
              <a:srgbClr val="33CCFF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EA4FACE-ADCE-46EA-BDCB-83FCDD2D383B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slide" Target="slide10.xml"/><Relationship Id="rId4" Type="http://schemas.openxmlformats.org/officeDocument/2006/relationships/slide" Target="slide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slide" Target="slide10.xml"/><Relationship Id="rId4" Type="http://schemas.openxmlformats.org/officeDocument/2006/relationships/slide" Target="slide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539750" y="2060575"/>
            <a:ext cx="8208963" cy="223202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FFFF"/>
                    </a:gs>
                    <a:gs pos="100000">
                      <a:srgbClr val="0033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Note Taking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0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WordArt 2"/>
          <p:cNvSpPr>
            <a:spLocks noChangeArrowheads="1" noChangeShapeType="1" noTextEdit="1"/>
          </p:cNvSpPr>
          <p:nvPr/>
        </p:nvSpPr>
        <p:spPr bwMode="auto">
          <a:xfrm>
            <a:off x="468313" y="260350"/>
            <a:ext cx="8208962" cy="1557338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33CCFF"/>
                    </a:gs>
                    <a:gs pos="100000">
                      <a:srgbClr val="0033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Use Abbreviations and Symbols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276475"/>
            <a:ext cx="8675687" cy="34448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800">
                <a:latin typeface="Comic Sans MS" pitchFamily="66" charset="0"/>
              </a:rPr>
              <a:t>Abbreviations are shortened words: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800">
                <a:latin typeface="Comic Sans MS" pitchFamily="66" charset="0"/>
              </a:rPr>
              <a:t>‘e.g.’ for ‘for example’, ‘info.’ instead of ‘information’.  If you shorten a word, put a full stop at the end of it to show it is an abbreviation.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2800"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r>
              <a:rPr lang="en-GB" sz="2800">
                <a:latin typeface="Comic Sans MS" pitchFamily="66" charset="0"/>
              </a:rPr>
              <a:t>Symbols: &amp;, +, =, %, $,@.  As long as you understand them, you can make up your own symbols.</a:t>
            </a:r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V="1">
            <a:off x="2987675" y="2997200"/>
            <a:ext cx="2089150" cy="10080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8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56550" y="6021388"/>
            <a:ext cx="647700" cy="6477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84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  <p:bldP spid="1843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WordArt 2"/>
          <p:cNvSpPr>
            <a:spLocks noChangeArrowheads="1" noChangeShapeType="1" noTextEdit="1"/>
          </p:cNvSpPr>
          <p:nvPr/>
        </p:nvSpPr>
        <p:spPr bwMode="auto">
          <a:xfrm>
            <a:off x="468313" y="260350"/>
            <a:ext cx="8208962" cy="1557338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33CCFF"/>
                    </a:gs>
                    <a:gs pos="100000">
                      <a:srgbClr val="0033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Organise Notes Clearly</a:t>
            </a:r>
          </a:p>
        </p:txBody>
      </p:sp>
      <p:sp>
        <p:nvSpPr>
          <p:cNvPr id="11296" name="Rectangle 32"/>
          <p:cNvSpPr>
            <a:spLocks noChangeArrowheads="1"/>
          </p:cNvSpPr>
          <p:nvPr/>
        </p:nvSpPr>
        <p:spPr bwMode="auto">
          <a:xfrm>
            <a:off x="468313" y="2276475"/>
            <a:ext cx="8675687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GB" sz="3200">
                <a:latin typeface="Comic Sans MS" pitchFamily="66" charset="0"/>
              </a:rPr>
              <a:t>If you organise your notes clearly, they will act as a plan for your piece of writing.</a:t>
            </a:r>
          </a:p>
          <a:p>
            <a:pPr marL="342900" indent="-342900">
              <a:spcBef>
                <a:spcPct val="20000"/>
              </a:spcBef>
            </a:pPr>
            <a:endParaRPr lang="en-GB" sz="32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2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/>
      <p:bldP spid="1129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WordArt 2"/>
          <p:cNvSpPr>
            <a:spLocks noChangeArrowheads="1" noChangeShapeType="1" noTextEdit="1"/>
          </p:cNvSpPr>
          <p:nvPr/>
        </p:nvSpPr>
        <p:spPr bwMode="auto">
          <a:xfrm>
            <a:off x="468313" y="260350"/>
            <a:ext cx="8208962" cy="1557338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33CCFF"/>
                    </a:gs>
                    <a:gs pos="100000">
                      <a:srgbClr val="0033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What Can You Remember?</a:t>
            </a:r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395288" y="1844675"/>
            <a:ext cx="3816350" cy="2160588"/>
          </a:xfrm>
          <a:prstGeom prst="cloudCallout">
            <a:avLst>
              <a:gd name="adj1" fmla="val -51620"/>
              <a:gd name="adj2" fmla="val 66898"/>
            </a:avLst>
          </a:prstGeom>
          <a:solidFill>
            <a:srgbClr val="0033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en-GB" sz="3600">
                <a:latin typeface="Comic Sans MS" pitchFamily="66" charset="0"/>
              </a:rPr>
              <a:t>Purpose</a:t>
            </a:r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5508625" y="1989138"/>
            <a:ext cx="3635375" cy="2447925"/>
          </a:xfrm>
          <a:prstGeom prst="cloudCallout">
            <a:avLst>
              <a:gd name="adj1" fmla="val -66333"/>
              <a:gd name="adj2" fmla="val 8625"/>
            </a:avLst>
          </a:prstGeom>
          <a:solidFill>
            <a:srgbClr val="0033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sz="3200">
                <a:latin typeface="Comic Sans MS" pitchFamily="66" charset="0"/>
              </a:rPr>
              <a:t>Skills</a:t>
            </a:r>
          </a:p>
        </p:txBody>
      </p:sp>
      <p:sp>
        <p:nvSpPr>
          <p:cNvPr id="16393" name="AutoShape 9"/>
          <p:cNvSpPr>
            <a:spLocks noChangeArrowheads="1"/>
          </p:cNvSpPr>
          <p:nvPr/>
        </p:nvSpPr>
        <p:spPr bwMode="auto">
          <a:xfrm>
            <a:off x="2411413" y="4724400"/>
            <a:ext cx="3816350" cy="1584325"/>
          </a:xfrm>
          <a:prstGeom prst="cloudCallout">
            <a:avLst>
              <a:gd name="adj1" fmla="val 63019"/>
              <a:gd name="adj2" fmla="val 64528"/>
            </a:avLst>
          </a:prstGeom>
          <a:solidFill>
            <a:srgbClr val="0033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sz="2400" b="1">
                <a:latin typeface="Comic Sans MS" pitchFamily="66" charset="0"/>
              </a:rPr>
              <a:t>Organisation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638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/>
      <p:bldP spid="16389" grpId="0" animBg="1"/>
      <p:bldP spid="16390" grpId="0" animBg="1"/>
      <p:bldP spid="1639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WordArt 4"/>
          <p:cNvSpPr>
            <a:spLocks noChangeArrowheads="1" noChangeShapeType="1" noTextEdit="1"/>
          </p:cNvSpPr>
          <p:nvPr/>
        </p:nvSpPr>
        <p:spPr bwMode="auto">
          <a:xfrm>
            <a:off x="539750" y="2060575"/>
            <a:ext cx="8208963" cy="223202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CCFF"/>
                    </a:gs>
                    <a:gs pos="100000">
                      <a:srgbClr val="0033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What Do You Already Know?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1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2"/>
          <p:cNvSpPr>
            <a:spLocks noChangeArrowheads="1" noChangeShapeType="1" noTextEdit="1"/>
          </p:cNvSpPr>
          <p:nvPr/>
        </p:nvSpPr>
        <p:spPr bwMode="auto">
          <a:xfrm>
            <a:off x="468313" y="260350"/>
            <a:ext cx="8208962" cy="1557338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FFFF"/>
                    </a:gs>
                    <a:gs pos="100000">
                      <a:srgbClr val="0033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Purpose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2276475"/>
            <a:ext cx="8229600" cy="3444875"/>
          </a:xfrm>
        </p:spPr>
        <p:txBody>
          <a:bodyPr/>
          <a:lstStyle/>
          <a:p>
            <a:endParaRPr lang="en-GB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n-GB" sz="4400">
                <a:latin typeface="Comic Sans MS" pitchFamily="66" charset="0"/>
              </a:rPr>
              <a:t> TO GATHER INFORMATION ON A SPECIFIC TOPIC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1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6148" grpId="0" build="p"/>
      <p:bldP spid="6148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2"/>
          <p:cNvSpPr>
            <a:spLocks noChangeArrowheads="1" noChangeShapeType="1" noTextEdit="1"/>
          </p:cNvSpPr>
          <p:nvPr/>
        </p:nvSpPr>
        <p:spPr bwMode="auto">
          <a:xfrm>
            <a:off x="468313" y="260350"/>
            <a:ext cx="8208962" cy="1557338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33CCFF"/>
                    </a:gs>
                    <a:gs pos="100000">
                      <a:srgbClr val="0033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Note-taking skills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80400" cy="4824413"/>
          </a:xfrm>
        </p:spPr>
        <p:txBody>
          <a:bodyPr/>
          <a:lstStyle/>
          <a:p>
            <a:r>
              <a:rPr lang="en-GB">
                <a:latin typeface="Comic Sans MS" pitchFamily="66" charset="0"/>
                <a:hlinkClick r:id="rId2" action="ppaction://hlinksldjump"/>
              </a:rPr>
              <a:t>Find accurate information quickly</a:t>
            </a:r>
            <a:endParaRPr lang="en-GB">
              <a:latin typeface="Comic Sans MS" pitchFamily="66" charset="0"/>
            </a:endParaRPr>
          </a:p>
          <a:p>
            <a:r>
              <a:rPr lang="en-GB">
                <a:latin typeface="Comic Sans MS" pitchFamily="66" charset="0"/>
                <a:hlinkClick r:id="rId3" action="ppaction://hlinksldjump"/>
              </a:rPr>
              <a:t>Scan for key words</a:t>
            </a:r>
            <a:endParaRPr lang="en-GB">
              <a:latin typeface="Comic Sans MS" pitchFamily="66" charset="0"/>
            </a:endParaRPr>
          </a:p>
          <a:p>
            <a:r>
              <a:rPr lang="en-GB">
                <a:latin typeface="Comic Sans MS" pitchFamily="66" charset="0"/>
                <a:hlinkClick r:id="rId4" action="ppaction://hlinksldjump"/>
              </a:rPr>
              <a:t>Skim for important facts</a:t>
            </a:r>
            <a:endParaRPr lang="en-GB">
              <a:latin typeface="Comic Sans MS" pitchFamily="66" charset="0"/>
            </a:endParaRPr>
          </a:p>
          <a:p>
            <a:r>
              <a:rPr lang="en-GB">
                <a:latin typeface="Comic Sans MS" pitchFamily="66" charset="0"/>
                <a:hlinkClick r:id="rId4" action="ppaction://hlinksldjump"/>
              </a:rPr>
              <a:t>Write down only key facts </a:t>
            </a:r>
            <a:endParaRPr lang="en-GB">
              <a:latin typeface="Comic Sans MS" pitchFamily="66" charset="0"/>
            </a:endParaRPr>
          </a:p>
          <a:p>
            <a:r>
              <a:rPr lang="en-GB">
                <a:latin typeface="Comic Sans MS" pitchFamily="66" charset="0"/>
                <a:hlinkClick r:id="rId5" action="ppaction://hlinksldjump"/>
              </a:rPr>
              <a:t>Use abbreviations and symbols</a:t>
            </a:r>
            <a:endParaRPr lang="en-GB">
              <a:latin typeface="Comic Sans MS" pitchFamily="66" charset="0"/>
            </a:endParaRPr>
          </a:p>
          <a:p>
            <a:r>
              <a:rPr lang="en-GB">
                <a:latin typeface="Comic Sans MS" pitchFamily="66" charset="0"/>
                <a:hlinkClick r:id="rId6" action="ppaction://hlinksldjump"/>
              </a:rPr>
              <a:t>Organise notes clearly</a:t>
            </a:r>
            <a:endParaRPr lang="en-GB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17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WordArt 2"/>
          <p:cNvSpPr>
            <a:spLocks noChangeArrowheads="1" noChangeShapeType="1" noTextEdit="1"/>
          </p:cNvSpPr>
          <p:nvPr/>
        </p:nvSpPr>
        <p:spPr bwMode="auto">
          <a:xfrm>
            <a:off x="468313" y="260350"/>
            <a:ext cx="8208962" cy="1557338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33CCFF"/>
                    </a:gs>
                    <a:gs pos="100000">
                      <a:srgbClr val="0033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Note-taking skills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80400" cy="4824413"/>
          </a:xfrm>
        </p:spPr>
        <p:txBody>
          <a:bodyPr/>
          <a:lstStyle/>
          <a:p>
            <a:r>
              <a:rPr lang="en-GB">
                <a:latin typeface="Comic Sans MS" pitchFamily="66" charset="0"/>
                <a:hlinkClick r:id="rId2" action="ppaction://hlinksldjump"/>
              </a:rPr>
              <a:t>Find accurate information quickly</a:t>
            </a:r>
            <a:endParaRPr lang="en-GB">
              <a:latin typeface="Comic Sans MS" pitchFamily="66" charset="0"/>
            </a:endParaRPr>
          </a:p>
          <a:p>
            <a:r>
              <a:rPr lang="en-GB">
                <a:latin typeface="Comic Sans MS" pitchFamily="66" charset="0"/>
                <a:hlinkClick r:id="rId3" action="ppaction://hlinksldjump"/>
              </a:rPr>
              <a:t>Scan for key words</a:t>
            </a:r>
            <a:endParaRPr lang="en-GB">
              <a:latin typeface="Comic Sans MS" pitchFamily="66" charset="0"/>
            </a:endParaRPr>
          </a:p>
          <a:p>
            <a:r>
              <a:rPr lang="en-GB">
                <a:latin typeface="Comic Sans MS" pitchFamily="66" charset="0"/>
                <a:hlinkClick r:id="rId4" action="ppaction://hlinksldjump"/>
              </a:rPr>
              <a:t>Skim for important facts</a:t>
            </a:r>
            <a:endParaRPr lang="en-GB">
              <a:latin typeface="Comic Sans MS" pitchFamily="66" charset="0"/>
            </a:endParaRPr>
          </a:p>
          <a:p>
            <a:r>
              <a:rPr lang="en-GB">
                <a:latin typeface="Comic Sans MS" pitchFamily="66" charset="0"/>
                <a:hlinkClick r:id="rId4" action="ppaction://hlinksldjump"/>
              </a:rPr>
              <a:t>Write down only key facts </a:t>
            </a:r>
            <a:endParaRPr lang="en-GB">
              <a:latin typeface="Comic Sans MS" pitchFamily="66" charset="0"/>
            </a:endParaRPr>
          </a:p>
          <a:p>
            <a:r>
              <a:rPr lang="en-GB">
                <a:latin typeface="Comic Sans MS" pitchFamily="66" charset="0"/>
                <a:hlinkClick r:id="rId5" action="ppaction://hlinksldjump"/>
              </a:rPr>
              <a:t>Use abbreviations and symbols</a:t>
            </a:r>
            <a:endParaRPr lang="en-GB">
              <a:latin typeface="Comic Sans MS" pitchFamily="66" charset="0"/>
            </a:endParaRPr>
          </a:p>
          <a:p>
            <a:r>
              <a:rPr lang="en-GB">
                <a:latin typeface="Comic Sans MS" pitchFamily="66" charset="0"/>
                <a:hlinkClick r:id="rId6" action="ppaction://hlinksldjump"/>
              </a:rPr>
              <a:t>Organise notes clearly</a:t>
            </a:r>
            <a:endParaRPr lang="en-GB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WordArt 2"/>
          <p:cNvSpPr>
            <a:spLocks noChangeArrowheads="1" noChangeShapeType="1" noTextEdit="1"/>
          </p:cNvSpPr>
          <p:nvPr/>
        </p:nvSpPr>
        <p:spPr bwMode="auto">
          <a:xfrm>
            <a:off x="468313" y="260350"/>
            <a:ext cx="8208962" cy="1557338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33CCFF"/>
                    </a:gs>
                    <a:gs pos="100000">
                      <a:srgbClr val="0033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Find Accurate Information Quickly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276475"/>
            <a:ext cx="8675687" cy="3444875"/>
          </a:xfrm>
        </p:spPr>
        <p:txBody>
          <a:bodyPr/>
          <a:lstStyle/>
          <a:p>
            <a:r>
              <a:rPr lang="en-GB">
                <a:latin typeface="Comic Sans MS" pitchFamily="66" charset="0"/>
              </a:rPr>
              <a:t>Use the contents to search for a general topic</a:t>
            </a:r>
          </a:p>
          <a:p>
            <a:pPr>
              <a:buFontTx/>
              <a:buNone/>
            </a:pPr>
            <a:endParaRPr lang="en-GB">
              <a:latin typeface="Comic Sans MS" pitchFamily="66" charset="0"/>
            </a:endParaRPr>
          </a:p>
          <a:p>
            <a:r>
              <a:rPr lang="en-GB">
                <a:latin typeface="Comic Sans MS" pitchFamily="66" charset="0"/>
              </a:rPr>
              <a:t>Use the index to search for more specific information</a:t>
            </a:r>
          </a:p>
          <a:p>
            <a:pPr>
              <a:buFontTx/>
              <a:buNone/>
            </a:pPr>
            <a:endParaRPr lang="en-GB">
              <a:latin typeface="Comic Sans MS" pitchFamily="66" charset="0"/>
            </a:endParaRPr>
          </a:p>
        </p:txBody>
      </p:sp>
      <p:sp>
        <p:nvSpPr>
          <p:cNvPr id="819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56550" y="6021388"/>
            <a:ext cx="647700" cy="6477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19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WordArt 2"/>
          <p:cNvSpPr>
            <a:spLocks noChangeArrowheads="1" noChangeShapeType="1" noTextEdit="1"/>
          </p:cNvSpPr>
          <p:nvPr/>
        </p:nvSpPr>
        <p:spPr bwMode="auto">
          <a:xfrm>
            <a:off x="468313" y="260350"/>
            <a:ext cx="8208962" cy="1557338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33CCFF"/>
                    </a:gs>
                    <a:gs pos="100000">
                      <a:srgbClr val="0033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Scan For Key Words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276475"/>
            <a:ext cx="8424862" cy="3444875"/>
          </a:xfrm>
        </p:spPr>
        <p:txBody>
          <a:bodyPr/>
          <a:lstStyle/>
          <a:p>
            <a:r>
              <a:rPr lang="en-GB">
                <a:latin typeface="Comic Sans MS" pitchFamily="66" charset="0"/>
              </a:rPr>
              <a:t>Think of the important words that link to what you want to find out</a:t>
            </a:r>
          </a:p>
          <a:p>
            <a:r>
              <a:rPr lang="en-GB">
                <a:latin typeface="Comic Sans MS" pitchFamily="66" charset="0"/>
              </a:rPr>
              <a:t>Quickly scan the text for these words</a:t>
            </a:r>
          </a:p>
          <a:p>
            <a:r>
              <a:rPr lang="en-GB">
                <a:latin typeface="Comic Sans MS" pitchFamily="66" charset="0"/>
              </a:rPr>
              <a:t>Only read the parts of the text that contain your key words</a:t>
            </a:r>
          </a:p>
        </p:txBody>
      </p:sp>
      <p:sp>
        <p:nvSpPr>
          <p:cNvPr id="9222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56550" y="6021388"/>
            <a:ext cx="647700" cy="6477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92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WordArt 2"/>
          <p:cNvSpPr>
            <a:spLocks noChangeArrowheads="1" noChangeShapeType="1" noTextEdit="1"/>
          </p:cNvSpPr>
          <p:nvPr/>
        </p:nvSpPr>
        <p:spPr bwMode="auto">
          <a:xfrm>
            <a:off x="468313" y="260350"/>
            <a:ext cx="8208962" cy="1557338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33CCFF"/>
                    </a:gs>
                    <a:gs pos="100000">
                      <a:srgbClr val="0033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Skim for Important Facts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276475"/>
            <a:ext cx="8675687" cy="3444875"/>
          </a:xfrm>
        </p:spPr>
        <p:txBody>
          <a:bodyPr/>
          <a:lstStyle/>
          <a:p>
            <a:r>
              <a:rPr lang="en-GB">
                <a:latin typeface="Comic Sans MS" pitchFamily="66" charset="0"/>
              </a:rPr>
              <a:t>Once you have found the correct section, you do not have to read every single word</a:t>
            </a:r>
          </a:p>
          <a:p>
            <a:pPr>
              <a:buFontTx/>
              <a:buNone/>
            </a:pPr>
            <a:endParaRPr lang="en-GB">
              <a:latin typeface="Comic Sans MS" pitchFamily="66" charset="0"/>
            </a:endParaRPr>
          </a:p>
          <a:p>
            <a:r>
              <a:rPr lang="en-GB">
                <a:latin typeface="Comic Sans MS" pitchFamily="66" charset="0"/>
              </a:rPr>
              <a:t>Skim over each sentence, taking in the important facts</a:t>
            </a:r>
          </a:p>
        </p:txBody>
      </p:sp>
      <p:sp>
        <p:nvSpPr>
          <p:cNvPr id="10245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56550" y="6021388"/>
            <a:ext cx="647700" cy="6477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02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WordArt 2"/>
          <p:cNvSpPr>
            <a:spLocks noChangeArrowheads="1" noChangeShapeType="1" noTextEdit="1"/>
          </p:cNvSpPr>
          <p:nvPr/>
        </p:nvSpPr>
        <p:spPr bwMode="auto">
          <a:xfrm>
            <a:off x="468313" y="260350"/>
            <a:ext cx="8208962" cy="1557338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33CCFF"/>
                    </a:gs>
                    <a:gs pos="100000">
                      <a:srgbClr val="0033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Write Down Only Key Facts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276475"/>
            <a:ext cx="8675687" cy="3444875"/>
          </a:xfrm>
        </p:spPr>
        <p:txBody>
          <a:bodyPr/>
          <a:lstStyle/>
          <a:p>
            <a:r>
              <a:rPr lang="en-GB">
                <a:latin typeface="Comic Sans MS" pitchFamily="66" charset="0"/>
              </a:rPr>
              <a:t>Decide what is most important and write that down</a:t>
            </a:r>
          </a:p>
          <a:p>
            <a:pPr>
              <a:buFontTx/>
              <a:buNone/>
            </a:pPr>
            <a:endParaRPr lang="en-GB">
              <a:latin typeface="Comic Sans MS" pitchFamily="66" charset="0"/>
            </a:endParaRPr>
          </a:p>
          <a:p>
            <a:r>
              <a:rPr lang="en-GB">
                <a:latin typeface="Comic Sans MS" pitchFamily="66" charset="0"/>
              </a:rPr>
              <a:t>Only write down key words and phrases; you do not need to write in full sentences</a:t>
            </a:r>
          </a:p>
        </p:txBody>
      </p:sp>
      <p:sp>
        <p:nvSpPr>
          <p:cNvPr id="17413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56550" y="6021388"/>
            <a:ext cx="647700" cy="6477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74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289</Words>
  <Application>Microsoft Office PowerPoint</Application>
  <PresentationFormat>On-screen Show (4:3)</PresentationFormat>
  <Paragraphs>46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Comic Sans MS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Leanne Drummond</dc:creator>
  <cp:lastModifiedBy>Teacher E-Solutions</cp:lastModifiedBy>
  <cp:revision>7</cp:revision>
  <dcterms:created xsi:type="dcterms:W3CDTF">2007-02-11T18:51:48Z</dcterms:created>
  <dcterms:modified xsi:type="dcterms:W3CDTF">2019-01-18T16:52:01Z</dcterms:modified>
</cp:coreProperties>
</file>