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74776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477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FB3B2D-4F78-4D67-8A08-5A85DAE4DA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1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4AECA-E2DD-4C74-99B2-6BB0AF9A4F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8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F8888-B824-42DE-B1BF-F3A5096860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13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9C574-5F35-46AA-BDD1-6B88575DDC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6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FBC6A-8858-4AB1-88B2-FFF4AF3E1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73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BDDC1-5115-4EFD-B45B-2C184E7AF3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40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BA0E5-58F5-43CA-BAF9-DF78E4F0E1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33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19A69-83E6-4E2E-BAD6-BAD2B6D718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6727D-974B-4CF2-AAF6-E23160F9C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22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D418-29A4-43EA-BEC3-66E547C24F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7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5DC40-3E53-422C-9ADA-1B4EC9E37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3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076C5-31B6-4BBB-B1D5-864D5DDCF6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60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373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3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4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5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5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7375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375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375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55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66A2597-A8B4-4505-98A1-6CAAFBD824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3756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Ordering sentences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Literacy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Ordering Simple sentences. 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800" smtClean="0"/>
              <a:t>next I do what should?</a:t>
            </a:r>
          </a:p>
          <a:p>
            <a:pPr eaLnBrk="1" hangingPunct="1">
              <a:defRPr/>
            </a:pPr>
            <a:endParaRPr lang="en-GB" sz="2800" smtClean="0"/>
          </a:p>
          <a:p>
            <a:pPr eaLnBrk="1" hangingPunct="1">
              <a:defRPr/>
            </a:pPr>
            <a:r>
              <a:rPr lang="en-GB" sz="2800" smtClean="0"/>
              <a:t>Does it make sense?</a:t>
            </a:r>
          </a:p>
          <a:p>
            <a:pPr eaLnBrk="1" hangingPunct="1">
              <a:defRPr/>
            </a:pPr>
            <a:endParaRPr lang="en-GB" sz="2800" smtClean="0"/>
          </a:p>
          <a:p>
            <a:pPr eaLnBrk="1" hangingPunct="1">
              <a:defRPr/>
            </a:pPr>
            <a:r>
              <a:rPr lang="en-GB" sz="2800" smtClean="0"/>
              <a:t>It should say.</a:t>
            </a:r>
          </a:p>
          <a:p>
            <a:pPr eaLnBrk="1" hangingPunct="1">
              <a:defRPr/>
            </a:pPr>
            <a:endParaRPr lang="en-GB" sz="2800" smtClean="0"/>
          </a:p>
          <a:p>
            <a:pPr eaLnBrk="1" hangingPunct="1">
              <a:defRPr/>
            </a:pPr>
            <a:r>
              <a:rPr lang="en-GB" sz="2800" smtClean="0"/>
              <a:t>What should I do next?</a:t>
            </a:r>
          </a:p>
        </p:txBody>
      </p:sp>
      <p:pic>
        <p:nvPicPr>
          <p:cNvPr id="75782" name="Picture 6" descr="j01958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438400"/>
            <a:ext cx="2444750" cy="2514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Find as many ways as you can.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“the to would see Queen like I,” man the said.</a:t>
            </a:r>
            <a:r>
              <a:rPr lang="en-GB" smtClean="0"/>
              <a:t> 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“I would like to see the Queen,” said the man.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The man said, “I would like to see the Queen”.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800" smtClean="0"/>
              <a:t>Change the order of words, but keep the same meaning.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On Saturday Yeovil played Blackpool.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On Saturday Blackpool played Yeovil.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Yeovil played Blackpool on Saturday.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800" smtClean="0"/>
              <a:t>Change the word order and give a different meaning.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800" smtClean="0"/>
              <a:t>For this you will probably have to add or change punctuation marks.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smtClean="0"/>
          </a:p>
          <a:p>
            <a:pPr eaLnBrk="1" hangingPunct="1">
              <a:defRPr/>
            </a:pPr>
            <a:r>
              <a:rPr lang="en-GB" sz="2800" smtClean="0"/>
              <a:t>Can I do better?</a:t>
            </a:r>
          </a:p>
          <a:p>
            <a:pPr eaLnBrk="1" hangingPunct="1">
              <a:defRPr/>
            </a:pPr>
            <a:endParaRPr lang="en-GB" sz="2800" smtClean="0"/>
          </a:p>
          <a:p>
            <a:pPr eaLnBrk="1" hangingPunct="1">
              <a:defRPr/>
            </a:pPr>
            <a:r>
              <a:rPr lang="en-GB" sz="2800" smtClean="0"/>
              <a:t>I can do better.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86</TotalTime>
  <Words>138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Tahoma</vt:lpstr>
      <vt:lpstr>Arial</vt:lpstr>
      <vt:lpstr>Wingdings</vt:lpstr>
      <vt:lpstr>Calibri</vt:lpstr>
      <vt:lpstr>Curtain Call</vt:lpstr>
      <vt:lpstr>Ordering sentences</vt:lpstr>
      <vt:lpstr>Ordering Simple sentences. </vt:lpstr>
      <vt:lpstr>Find as many ways as you can.</vt:lpstr>
      <vt:lpstr>Change the order of words, but keep the same meaning.</vt:lpstr>
      <vt:lpstr>Change the word order and give a different meaning.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Ordering sentences</dc:title>
  <dc:creator>Home</dc:creator>
  <cp:lastModifiedBy>Teacher E-Solutions</cp:lastModifiedBy>
  <cp:revision>4</cp:revision>
  <dcterms:created xsi:type="dcterms:W3CDTF">2007-03-18T14:22:35Z</dcterms:created>
  <dcterms:modified xsi:type="dcterms:W3CDTF">2019-01-18T16:52:11Z</dcterms:modified>
</cp:coreProperties>
</file>