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74776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4777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0FB3B2D-4F78-4D67-8A08-5A85DAE4DA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0117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4AECA-E2DD-4C74-99B2-6BB0AF9A4F7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18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F8888-B824-42DE-B1BF-F3A5096860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913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9C574-5F35-46AA-BDD1-6B88575DDC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061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FBC6A-8858-4AB1-88B2-FFF4AF3E19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737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BDDC1-5115-4EFD-B45B-2C184E7AF3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401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BA0E5-58F5-43CA-BAF9-DF78E4F0E1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33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19A69-83E6-4E2E-BAD6-BAD2B6D718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80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6727D-974B-4CF2-AAF6-E23160F9CF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22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4CD418-29A4-43EA-BEC3-66E547C24F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07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B5DC40-3E53-422C-9ADA-1B4EC9E37F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338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076C5-31B6-4BBB-B1D5-864D5DDCF6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601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73731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3732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3733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3734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3735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3736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3737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3738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3739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3740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3741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3742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3743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3744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3745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3746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3747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3748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3749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3750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3751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73752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73753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73754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3755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266A2597-A8B4-4505-98A1-6CAAFBD824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3756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2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Ordering sentences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Literacy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Ordering Simple sentences. 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2800" smtClean="0"/>
              <a:t>next I do what should?</a:t>
            </a:r>
          </a:p>
          <a:p>
            <a:pPr eaLnBrk="1" hangingPunct="1">
              <a:defRPr/>
            </a:pPr>
            <a:endParaRPr lang="en-GB" sz="2800" smtClean="0"/>
          </a:p>
          <a:p>
            <a:pPr eaLnBrk="1" hangingPunct="1">
              <a:defRPr/>
            </a:pPr>
            <a:r>
              <a:rPr lang="en-GB" sz="2800" smtClean="0"/>
              <a:t>Does it make sense?</a:t>
            </a:r>
          </a:p>
          <a:p>
            <a:pPr eaLnBrk="1" hangingPunct="1">
              <a:defRPr/>
            </a:pPr>
            <a:endParaRPr lang="en-GB" sz="2800" smtClean="0"/>
          </a:p>
          <a:p>
            <a:pPr eaLnBrk="1" hangingPunct="1">
              <a:defRPr/>
            </a:pPr>
            <a:r>
              <a:rPr lang="en-GB" sz="2800" smtClean="0"/>
              <a:t>It should say.</a:t>
            </a:r>
          </a:p>
          <a:p>
            <a:pPr eaLnBrk="1" hangingPunct="1">
              <a:defRPr/>
            </a:pPr>
            <a:endParaRPr lang="en-GB" sz="2800" smtClean="0"/>
          </a:p>
          <a:p>
            <a:pPr eaLnBrk="1" hangingPunct="1">
              <a:defRPr/>
            </a:pPr>
            <a:r>
              <a:rPr lang="en-GB" sz="2800" smtClean="0"/>
              <a:t>What should I do next?</a:t>
            </a:r>
          </a:p>
        </p:txBody>
      </p:sp>
      <p:pic>
        <p:nvPicPr>
          <p:cNvPr id="75782" name="Picture 6" descr="j01958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57800" y="2438400"/>
            <a:ext cx="2444750" cy="2514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57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57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Find as many ways as you can.</a:t>
            </a:r>
          </a:p>
        </p:txBody>
      </p:sp>
      <p:sp>
        <p:nvSpPr>
          <p:cNvPr id="77831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“the to would see Queen like I,” man the said.</a:t>
            </a:r>
            <a:r>
              <a:rPr lang="en-GB" smtClean="0"/>
              <a:t> </a:t>
            </a:r>
          </a:p>
          <a:p>
            <a:pPr eaLnBrk="1" hangingPunct="1">
              <a:defRPr/>
            </a:pPr>
            <a:endParaRPr lang="en-GB" smtClean="0"/>
          </a:p>
          <a:p>
            <a:pPr eaLnBrk="1" hangingPunct="1">
              <a:defRPr/>
            </a:pPr>
            <a:r>
              <a:rPr lang="en-GB" smtClean="0"/>
              <a:t>“I would like to see the Queen,” said the man.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GB" smtClean="0"/>
          </a:p>
          <a:p>
            <a:pPr eaLnBrk="1" hangingPunct="1">
              <a:defRPr/>
            </a:pPr>
            <a:r>
              <a:rPr lang="en-GB" smtClean="0"/>
              <a:t>The man said, “I would like to see the Queen”.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7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78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78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3800" smtClean="0"/>
              <a:t>Change the order of words, but keep the same meaning.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GB" sz="2800" smtClean="0"/>
              <a:t>On Saturday Yeovil played Blackpool.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GB" sz="280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GB" sz="2800" smtClean="0"/>
              <a:t>On Saturday Blackpool played Yeovil.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GB" sz="280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GB" sz="2800" smtClean="0"/>
              <a:t>Yeovil played Blackpool on Saturday.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3800" smtClean="0"/>
              <a:t>Change the word order and give a different meaning.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2800" smtClean="0"/>
              <a:t>For this you will probably have to add or change punctuation marks.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GB" sz="2800" smtClean="0"/>
          </a:p>
          <a:p>
            <a:pPr eaLnBrk="1" hangingPunct="1">
              <a:defRPr/>
            </a:pPr>
            <a:r>
              <a:rPr lang="en-GB" sz="2800" smtClean="0"/>
              <a:t>Can I do better?</a:t>
            </a:r>
          </a:p>
          <a:p>
            <a:pPr eaLnBrk="1" hangingPunct="1">
              <a:defRPr/>
            </a:pPr>
            <a:endParaRPr lang="en-GB" sz="2800" smtClean="0"/>
          </a:p>
          <a:p>
            <a:pPr eaLnBrk="1" hangingPunct="1">
              <a:defRPr/>
            </a:pPr>
            <a:r>
              <a:rPr lang="en-GB" sz="2800" smtClean="0"/>
              <a:t>I can do better.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/>
    </p:bldLst>
  </p:timing>
</p:sld>
</file>

<file path=ppt/theme/theme1.xml><?xml version="1.0" encoding="utf-8"?>
<a:theme xmlns:a="http://schemas.openxmlformats.org/drawingml/2006/main" name="Curtain Call">
  <a:themeElements>
    <a:clrScheme name="Curtain Call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Curtain Call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rtain Call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rtain Call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Curtain Call</Template>
  <TotalTime>86</TotalTime>
  <Words>138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Tahoma</vt:lpstr>
      <vt:lpstr>Arial</vt:lpstr>
      <vt:lpstr>Wingdings</vt:lpstr>
      <vt:lpstr>Calibri</vt:lpstr>
      <vt:lpstr>Curtain Call</vt:lpstr>
      <vt:lpstr>Ordering sentences</vt:lpstr>
      <vt:lpstr>Ordering Simple sentences. </vt:lpstr>
      <vt:lpstr>Find as many ways as you can.</vt:lpstr>
      <vt:lpstr>Change the order of words, but keep the same meaning.</vt:lpstr>
      <vt:lpstr>Change the word order and give a different meaning.</vt:lpstr>
    </vt:vector>
  </TitlesOfParts>
  <Company>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Ordering sentences</dc:title>
  <dc:creator>Home</dc:creator>
  <cp:lastModifiedBy>Teacher E-Solutions</cp:lastModifiedBy>
  <cp:revision>4</cp:revision>
  <dcterms:created xsi:type="dcterms:W3CDTF">2007-03-18T14:22:35Z</dcterms:created>
  <dcterms:modified xsi:type="dcterms:W3CDTF">2019-01-18T16:52:11Z</dcterms:modified>
</cp:coreProperties>
</file>