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81882-E8DC-4812-9DE1-5B731E5D45BA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B5C11-FC56-4665-BAD6-9E8756EC21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18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D4B38-C587-4797-9CDA-37E97C40EEB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AAF9A-B21E-47B7-9EFF-8C5B178DBD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14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A1C61-6B92-4A89-B843-3BD8A3BC79AA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444C5-183C-4244-8802-5A4D610AE1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02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99EE9-BB01-4317-9582-4585777BBA2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C091B-14D7-4DDF-94BD-204E4EF59D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77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96FF2-5E2B-4F5A-8297-2D095BE18CF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D1A0C-CACD-4536-9F92-0D5DF6FBE3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47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A8828-FCC4-4B82-9B46-592AD0EDBA64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BB180-77D6-4694-AF0D-FC06A91EE1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41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E9353-7BA8-442D-903B-0B2CCE41F3D3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C8925-F442-42EA-BA79-9AE08B1E16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35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97FD0-7AB1-4BD6-9E45-21B6734023C3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A5DDC-8BEE-4B1D-85F8-1CA484F759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17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3D92C-7C90-4A0A-8CF7-02792D581663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110DC-F2B2-4E24-AE19-51E4FD6B40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073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13E0B-D819-49F0-A514-BA2C57733174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35F35-840F-475B-A33B-92A39ED0F0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566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DC669-EDEE-4570-B55A-BBF2834FB20E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9B07C-7FB5-406E-AFFE-D9CF423457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41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15E0C8-BD35-4CE1-9D26-C2AE72AD7C71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1DBBD1-4728-4D72-9B4B-8AD703DACB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925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melting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9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</a:t>
            </a:r>
            <a:r>
              <a:rPr lang="en-GB" sz="2800" b="1"/>
              <a:t>sieving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92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dissolving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4857750" y="5000625"/>
            <a:ext cx="2438400" cy="14319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filtering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(Children are given coloured cards to hold up to indicate answer)</a:t>
            </a:r>
          </a:p>
        </p:txBody>
      </p:sp>
      <p:sp>
        <p:nvSpPr>
          <p:cNvPr id="2055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925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melting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9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</a:t>
            </a:r>
            <a:r>
              <a:rPr lang="en-GB" sz="2800" b="1"/>
              <a:t>sieving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92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dissolving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0" y="5000625"/>
            <a:ext cx="2438400" cy="14319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filtering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Using a tea bag</a:t>
            </a:r>
          </a:p>
        </p:txBody>
      </p:sp>
      <p:sp>
        <p:nvSpPr>
          <p:cNvPr id="3079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364" name="Picture 4" descr="http://www.dreamstime.com/tea-bag-in-the-cup-thumb152903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071563"/>
            <a:ext cx="2286000" cy="196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2" grpId="0" animBg="1" autoUpdateAnimBg="0"/>
      <p:bldP spid="2053" grpId="0" animBg="1" autoUpdateAnimBg="0"/>
      <p:bldP spid="2054" grpId="0" animBg="1" autoUpdateAnimBg="0"/>
      <p:bldP spid="2054" grpId="1" animBg="1"/>
      <p:bldP spid="153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925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melting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9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</a:t>
            </a:r>
            <a:r>
              <a:rPr lang="en-GB" sz="2800" b="1"/>
              <a:t>sieving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92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dissolving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0" y="5000625"/>
            <a:ext cx="2438400" cy="14319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filtering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GB" smtClean="0"/>
              <a:t>Adding salt to cooking</a:t>
            </a:r>
          </a:p>
        </p:txBody>
      </p:sp>
      <p:sp>
        <p:nvSpPr>
          <p:cNvPr id="4103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7650" name="Picture 2" descr="http://goodtoknow.media.ipcdigital.co.uk/111/000003ade/9dfd_orh220w334/a-woman-adding-salt-to-sou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928688"/>
            <a:ext cx="318135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0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2" grpId="0" animBg="1" autoUpdateAnimBg="0"/>
      <p:bldP spid="2053" grpId="0" animBg="1" autoUpdateAnimBg="0"/>
      <p:bldP spid="2053" grpId="1" animBg="1"/>
      <p:bldP spid="2054" grpId="0" animBg="1" autoUpdateAnimBg="0"/>
      <p:bldP spid="153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925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melting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9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</a:t>
            </a:r>
            <a:r>
              <a:rPr lang="en-GB" sz="2800" b="1"/>
              <a:t>sieving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92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dissolving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0" y="5000625"/>
            <a:ext cx="2438400" cy="14319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filtering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2428875" y="285750"/>
            <a:ext cx="8229600" cy="1143000"/>
          </a:xfrm>
        </p:spPr>
        <p:txBody>
          <a:bodyPr/>
          <a:lstStyle/>
          <a:p>
            <a:r>
              <a:rPr lang="en-GB" smtClean="0"/>
              <a:t>Warming fat in a pan</a:t>
            </a:r>
          </a:p>
        </p:txBody>
      </p:sp>
      <p:sp>
        <p:nvSpPr>
          <p:cNvPr id="5127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AutoShape 2" descr="data:image/jpeg;base64,/9j/4AAQSkZJRgABAQAAAQABAAD/2wCEAAkGBhQSERQUExQUFRUWGBcWFxgXGBcYFxcXFRcVGBUYFxcXHCceFxokGRcVHy8gIycpLCwsFx8xNTAqNSYrLCkBCQoKDgwOFw8PFykcHBwsKSkpKSksKSkpKSkpKSksKSkpLCkpKSkpKSkpKSksKSkpLCkpLCksKSkpLCkpKSksNf/AABEIAMIBAwMBIgACEQEDEQH/xAAbAAABBQEBAAAAAAAAAAAAAAACAQMEBQYAB//EAEMQAAEDAgMFBAcGBAUDBQAAAAEAAhEDIQQxQQUSUWFxBoGRoRMiMrHB0fAUQlJy4fEHFSOSM4KissJDU2IWc4OT0v/EABoBAQEBAQEBAQAAAAAAAAAAAAABAgMEBQb/xAAjEQEBAAICAgMAAgMAAAAAAAAAAQIRAyESMQQyQVFxBRNh/9oADAMBAAIRAxEAPwDYU8k4hpsTopo6CBQYlm8xwGcSOouE4ymnmUCpQzRqSAeITwQ4XBOAIg2JjmCZCmswRUmUVGCWFNZgeYRjBDUp5QRAEQapR9E3N4HUgJl21MM3Oqz+4fBPKIDcRbibd2jwo++D0BPwTT+2eHbPteAHvKbEplI8E4cOeCpKn8SsM2YnxH/GVCr/AMV6X3WF3efiE2NT9jdwRfZDwWKd/FJxyonlYn4pl/8AE+qfubv+Qn/kmxuxgyu+xHkvPT/Eiofv7v8AkH6pl3buqT/jGO4fBNj0n7GV32PovMana2sf+s88YKZqdoKn/cqOH5j81e029TOEHFC6k0ZuA8F5S7arjq/L8RPvUf7abkydM07NvWnGmM3t8Qo9bE4eINVnH2hoV5Z9q7+SAYrQR4ppNvUjtfDf91nimn7fwo/6jfNeZOxN8uufkg+1HKcrX4dU0beku7U4X8U/5XJmp2rwvP8AtK83fiHcZHh1ugfinfi+v2V0beiVe2WHH3XeA+aiVe3FLSm89wWErYh0e0Y98poYh0Zm3XKOqaNtvV7bjSk7x/RQ6vbYnKl5/osa+q46nvKrsXi3giBI3gDfjYR3obbd/bSpP+EPErljd6b8VyG3sR7UYUZEno13xTT+21EezTe7uA+K82OIJMxa/LP3rnVjOZ1+Sz4NeT0N3bwfdo+Lo+Cju7fVD7LKY5kk24rBmtNu/wAVxEkmbak5zPDwTwieTav7cVoneZy9XTjrZMv7ZVjnWgZ2AFvBY8VJ4C1+7Iomvjj146cE8YbaZ3aVxHr1ap6GMu9RX7an8eubp8VSGqd2fr94QurX9W/XQ6pqRd1cO2gM4gcSUxU27o1gN+f1CqXGczPuSygnVdq1HZuawcGgE+P6qGXDWXdT8r+aArgiHxiLWYwc4k/6pRtxzxk9w6Ej3KOAihA47EvP33f3H5oPTu/E7xPzSJC1Av2h3E+KQv6HuCEhIil3uXgnGYgjXxTRKFQTaWK426KQx/Agg+Sqg5G2tHLorKnisojw4WQBkZix8ENDGiwcJHJSt8HUfpzWt7Z0YjXoEHo/l5qR6Vunj3oG4iJyvcWVDPozn0/dBVocumaljEjgE0cYAclBHe0848/qU3VpEjqpTsdwH1OiA4o6TCqIValAVXthhDW0wPWeQB7yrivid4QqLa+NioxwILmzbO3wKirSjQIaBwEZcFyrP/UB/CfELldi6BP0f1RsFoi/FOUyB3frPw8Urt25B6zMaeam2tGw2Z8vL67ktJhM5W1j4n9U8K4+pyHBcHjh9dNU2aNCmSbm/wBWySusOE6R5J5uIDcwb5X07lEq1ZP1ZTa+ICVwXQlhQIlCWFwUHQlAStSgIOARQuARIBSIihQCUBTiEhFChRLoUALkpSIEDoT9KtPyTBCbJVFs1gNxyCNlCRllqPJQcLifH3q1ouBBPkNFZWbDBp66/NDVpRnJUtwt8E0WHK60iN6PuTbmdVNdTkKHjKwpsLnGLeaCkxNZ9V5p07Ae06VKobJYweqJPHM+Kb7PPaWuG9L5JdrmbRxHzVwWZCEFJV2Qwkksuef6Llc7o5+C5VTLKIP1wTwo5/XvTX2hv10SOx7QIHvGnistJLaJnp4pCd3P9zlroov81A4GOvyTdHEmoSdBl1Uodq1JTIXPfJSgKJRAIoQhcSgVKAkStKAkoSIgCg4FEnaeCc7RWGH7O1HaKiplIVpG9jqnBDU7IvCaNs2UJVxW2A9uigVcC4LOl2ipCidTIQEqKQpFxKQlAhKByIoSiAmFa4HFa8bFVLkeDrQ6NDbv0VGpLQNZy4Jvc18uEocEZF/u/FPubr58+K6Rj0jluXvUTaOGDqbgb2OfGFP3fopmsyQQcveD05IMv2VoDee/hDR7yfctED4ec6rL4rBfZ3gB7wx8SQfZzsYif3Vi3ZMn/EqGfriUFiWTouVd/Km678/mHyXKqgArt7qkAS7p8FFNV6sBW+HpblIcYnvKpHes8DiQPNaHGZBZqozU4EDQjAUqCSJQF0LO1JKNjZSMpyp1GlCqEw+CnNWlDDMbmoRxMKLVxhKuzTQjazGZAJHdq3DIwsyXkrt1N1dRfu7UVHH2jcwL8StfU7J4yJ32G1xcQe4GVgdg4UOxFIH2Q9pPQOBK96a8HIyvLycusvGVr1N6ec1ezWL1DD3n4hRK/ZmvElje5w+K9TUbaZ/o1PyO/wBpWLyZzvZ5S/jxHEYYEnvVdWwqk4qmaToNwh9PK9GGflNztbirHsITcqxrUlCq0lpk0SkJXSkJVAvTDinXFMvKDSbOdMf+Q+vNWZEDv104SqXY7vVYeB+Ku23z9/x7lvFigeciYJOd5i6axDJ593EJyqMuHLM6LnOOgkz555cFpFdjcCKjN2M7eF/FU+z8a6g70NW7PuO5cCtMdNDzFp5clCxmAbUaZE593xQF6QcCe8fFcqM7FrCzK8N0Emw7lyuhDBXVHWXAwm6xgKNmcI7+qz8w94Wkxzcu9ZKnUhwPAg+BWyxbZaD9XWF/EMBG1q5rU4AsWo5oShq6UbVIqVs/APquDKbS9xyA+rBbvD/wwLqbS6sWvgEjdBAPCZ81J/hrsUMpurO9px3RyAgnxPuW3Xjz5rl9fTVmnnWI/hpUHsmm/rIPxVHj+xzqR/qMc0cQZb43C9iVftjCisBTJgE7zvytvHeYXz+bfFjc8c7L/beOW7qx5bh+xNSo3ephxHElonpOar8V2brU/aYfCPfn3L2enhgAAMhknfQSLxHNY4vmc+Pu7/sy8Xg7Q5hm4I7ir3Z/aVwgEkcwSB+i3PaDshRqMc5oDXAEgDInlwPkvLcbhTTcWnqOi98vF8ueOc1lEluPc9NtR7TVRlUd3396cxPbKsWObLSHAiYvcRaCsLhseW2Nx7lNZtBsXMcJ4Lw5fD5OO9W6dZljfwmLPpAQR60WVK9pBhW1faDBlc8lV16u8ZiF9D4mOeE8b6Yz1SsqJKrE2nWle9yQKzITBKsK1NV9QQVUA4ppyMlNPKDQ7Eb6jOs+avHO4X5C2l4UDZWGjcHAe4K0fA5g6dNV0x9MUw5gteZgdEO4QSLg5Xkzmnqg5nPrp5XQltuflIH14qsozmi/10Shp8u7zz1TzvKLnVMvv9WjvVU28EmQG98LkQJFpPgEiL0xslJVFjyRBv1n+y4s+X7qNKhxuthsiv6Wg0agbp6jLyhZCuLq07N7Q9HU3T7L7dHafJYaXgCUlPYqlBlRHuXKztBsN1IoMkgc1Eoq12PSBqt3gS0EExYxN45ws53xwtaxm69E7KbOqvbIe5lO+WruQOiusRQxNO7XekHn4H4FWGzq9Pca1kNAAAHLkpq+LPg8eWPWV3/MtdMuXKX0y7e0b22cIIzBBB8Co2I244v3xaLdRqFqsXs9lUQ9oPPUdDmFjO0GxxQI3Hkg6H7vUjNfM+X8Pm45vLkuWP8A114+TDK+tVf7O26x8A2PA/Aq1ludl5wH8E+NqviN4+K5cXPyY9ZTa5cWN7l01e3dpBjN1sSR4BeUbdqg1IGlj1VrtfbRAhpkny/VZt1193/H/Hz8rzcnW+pHHOyTxhohdCMhCvtacQFqGE4QkIUU3CVpREIYVBPCrsUxWJULGCygguT2ysN6SqODfWPwHio1R2guTYDjK0mBwow9KXZ5uPPgr7SrTCtz+rH3qQ02JPSbdehOqh7Gx3pKe8I1B6ico7vFS2sJ0uJMDrnGn6LtPTlaTfm8ZX4WHG9lzTNwL5Ccp6o3U7TInUW4cfBDUHeQbSfDRA01vCJy6HP5oW0oBz7+OZgZaJ13qiTkb6SenuQVKlvO99OWWaKb9IOfglSFp4HwB85ulVVh93WDy+Pd+iMN48vr3LmkmATlx0nkka3v8PorLSFj6WqgSruvSkXHfCp67IJWasa/YO1RWZuO9tovzHFHiqG6eSxlDFFjg5pggrbbJ2qzEsg2dqPiFmzYZoBTsLXLHBwzCYfhCw8Rx+aUFYs3NUjf7H25vNBBt7lo8Ht0jWRzXkWGxTmH1THFXGF7SRm3wPzXweb4HPx5eXBl1/D0zkxymsnq/wDOxuE6+XVZPaWL9I6Sen1xVHT7Tg2lwkxeMuqJ20AeZ8V4PkYfJ5Mp/tmtN4+E+pyvVjp8VXY3aJ3fVsZz4dOKefVBnO9u4JipRBXf42Mwzls2mXcVBCSE9Wo7psg3V+mxylm48ujRCSE6WoYWkBCAhOEISEAEJIThCHdQA5QMdUgKdU4AEk5AZlS8HskNPpKsSLgaN5nieaLUXYmyN3+rU9r7oP3RxPP3KPtbaO+Yb7IPcTzT219r73qU8tTlP1wVORnxHH3eK6446crdrLs9jCH7pMBwzIOY5jl7lq6dO+7y4Cw5jOcrLCCqWuBzIIMce48pW5wVZr7gkAt3tI69fn3rX6h5tO/qiSYtkJtEcklXMiYi3HLO82OabLd0zPDWLj6hPGMiGnmTfrzQMPPDnPdw80JYN333Jm3O3dyRVmWkiMza2uXPLzQETAiLAzxmxF9JUCRyd4BcjcxupPduwlVaYKm3l9fUIt2EAOcx1RtaOnH64qK4mM+fjw+uCj4vD7w58cvJSi/hkR58+SE55ZqDN4hpBhDRxjqbg5pgypm16f8AUj/xHxVZWGXVZG92N2obUAbUgH8WneNFb1MGCJaR8D0K8ro1yHK/2X2jfStNuBy8NO5LNkrVvpkZiEoC7A9oaVQQ71Tzu3x0U/7G1wlptyuPFZsa2hBO06zhkYCJ2DcOfRBukZiFi4y+41tJoYsgyfW7yPcjOMJGngooRhc7w4X8XypSuXLl0k11GQkISjISQtIbhDCkNw7jonqWzSfkLq6ECE9SwTnchz+Sl1vR0faIB4Zu8NO+FUY/tNpTEc83fIfV1qYs7WdR1OgJJv8A6j8gs1tztISLWGg4nnxUDFY0mS4/XxVDXxReZ00C1Jpm1Z7Kql2/NzM+P7KyLPLgqjYh9Z1psD0g58la1W2tnnw/b9FuekFpbTO30VpezGNmm9mZabWmAb5eKzTXZ2zz4X6KZsXE7lZvBx3HSbXI3eg070qNmCcx96ZnrmOEwjeyAc+/WRy4GyF7dY6Z9MtdUO8YiCZJvwvr881AFS0W3tcgCbGO+JvZARPlbkcvARxT1KgTIgmBGf1J+abrOkRYaWBj1eed7opmvU9Y+sPP5LlxxA+7vxp6yRFYlnXj5LgbzfOOh/ZIaWkzMETHknC0kR+hF9VGgNbEyLG4jvujbPAkaTkOaWOXJG0AT9eSCg2r/i9w+Kg4gWVltxkPacsx0i6r3CQsoi1GQ4FX2IwfpGNqsF49YcSMz1VSyiX7oaJOUBaHZFCm1wpVakNJHpHCSGN1EC5PS/TNZylutNY2d7UzZB9Uke5WGD2zVpm09Wn3hT+2G0sPWqUxhKDaNOk3cbHt1B+Kpcje8c8yqBlZal2z3GtwfbM5ODXdRuny+SuaHaOi7MOb4OHwXn4cncNi903HUZIu3ozMZQdlUZ3hzfgn6eFpuyfSP/yNHvIVT2eqYWrZzSHcJ9xWmZsXCTlWaORafep0vaJ/LB+Kn/8AbT//AEuOz2C5fRHWtS9wdKq+1tOhQa00xWcXEiCWNAgamD4QsoNqH8Hi/wCTFdRN1vjSoNzr0O4uf/saUn23DCwqPd+SnA8XuHuWE/mLvwsHe53xCd2ftOq3EUt3cO84AtLARGuckWTSNwMSXf4VBzubyXeTA0eaYxmAxRbL3tpN4AhtuYbfxKuqm1ar27ped0aCwHcFkO1m2t0ejabnP5IulFj6wBIDt6Ncgq2riAAmn15VZi60mJsM+qrIq2LL54DJM0xZJENA4o2oiz2H7TjyHxVoKRuDAMgfuDlbRQdjUfUJ4m3C2R8ZVhnNiOc5/FbnpAxBP721y5otwZa+7mgcYvF/gRzTu9F8tB36INvsrFF9Frzcn1TfIjPzUqBvQ2AbX1jXXPSVn+y2Ku6mbz6zeRydfpC0OIZkBrY5acLxNllTY3dbniP9IN+GkpqswzN9bRccRbWD9Qu9F1cAAZFs4XHS5JBjODbnyvlyVAy4ewHlukBseZC5C7DSZBgfmK5BhGAcInzSgZx8frwQtPGOVvqUTTfkfhwso2MnvOd8tP1SkxJHmga8GBy6R3HJIBpJ7uHDoiI22KW9SMfdh3zjuPkqjDUS82y1OgVzj8QGsM56Dj4aKpqYkwGAANGg+8efFQODFtYN2nac36npw+uqgOqGeYRvpzYJ9sAEiC8DLQcTzI4fsiJOGxQc20Tqo2LoQSckxiIaWvbHrXLQZLSLEHhOY5KywddjmucQXFoG5BA3TvAn0gIMgtkAiIMdFzmOq35eUV1KupbYcFP/AJW2rLmGDmRwUR+y6jTll8Fu9pOiUajqZDmnJb/s12lFVoDj6w+pWA+2OALTB/M0H/UIKZwWOdTeHC3RYm77btk9PYNo4FtamWOEgjw4ELzPaeBdQqFjuoOhHFbrs5twVWAHwUvbWwKeIaA60XBGYlWdM3t5m2sAFpexOzi9zqzh/wCLPiVZU+wNDUvd3x7gtDs/AMpMDWCGjILW00j7SxQpUyeS8wxld1WoTcybDqtd2txz5AZADTvOJ9kRkHE2vlGZ0WXx2PZTYKlNpJfMSbM4tte17a20zsjNqNjSKDIkGo7IC4bzP1c9FTU2T8UpLnuJJknMoqgj1R3ohG3Mo3cBqjDRGambHwhe8u0bl+bSJ+skFvhWbtNoEHdHSeZ5SjfTJMmc5tFxrP0ERIJHDv09yGxIMaZ6G2nkuiCdR89eQ58LpGi57veUrhI5Qh1uBPHr7lKqTga3oqjXWhpk2z4i/EE6aLa06wImQeFotEjxHJYEG4Bidb6WlavYOJDmNBJJZbSQB7OV8jHesi0ZUcDBAIGcbvOfC2XgmazN4SJg3iDJXObIkAi8xIvrfjrleyCsXNbDYAyyzmxIJ78uHNURy88SOhcB3ArkVWoJycem98LLkVivS3k/RyXPfGfHS8fqmwkmJidfNFPZSeS4vMecdEIdYgATmeff0Tjqkk2sdPlPXzQV22qdg4GYicrTl9FRa9LdeYzB3m2/zN8RCuDRDhBGYjwnX6yR4r0TsPTpuaW16ZLTVklr6UD0YLZs4THCAOqaSqfEPYW+laWgkkPp/ea7OWjVhvEZRB0mL6AuBqAAAcVMx2A3XB7BMRIcJBIztrzCYxlRrxvU7NtLCZLTrfVs5HxvcxDFd4qGQId94aE8R8v2TO6WneaSCO4j5hc5kciiDwfa8QoqbgNtbpG8IMzImD1AIjuIWx2ftHD1s95p4gekHeG7tQf2u6rBvw03FxxHxCGlhnTLJJH4c/DNYuM9703Mr61tttsdlmPG/RxGHqHVoqBj/wCyruu8lkm0yx/rDIo/59WA3HEOA0exriO9w3h4qur4uTO6B+WQPCUx3DK41rsFtBjHMdTBbo8XgybO5cF6FsnG7zQvC21zOviVvezPaKGtESY1y/VXL+Ux76ej+iTWOq7rSoez+0FV8AECTENa33kSs5tftFULnAvmCQQQPlKmNlm2s5Z0yPaHa7qlSo1pjcJg5m2cfh7r81WbMrAg03H1X6/hcPZd8Cix+HNN5cXAkucbZ6EEjgZ96iVTkRkc+q25H67dwlo9rU8Ey1ql164qMaT7bfVPEgeyfC3cmaVEkgAEk5BAdGgXkBuuU+Z6LRU8M1gawOHDrxN9Cm8FhNxuk2JPL8I5T8U+IaJm8+ABBtI7luAqgHC9x1y05QkZItAytmOfuS7tzJJEzJjXMSPFCXtBAvxGVoN75m3wVBudfL1Rwt3k8UyXCQbnORrrppfVE7MiTccek5Ljz74yUAkQc7aSPirrYGN3aonJ0iR4t78x3qk3+Gepka8V1N0OByOl/A25wpRu3GJvpGWdiLRbK1go7Ktsug0HEib6Rqkw+MD2NcOAJykTYi2QtyyQNxU2FyBMkX9qLnW6gdbW5Dwd8lygvBJJhvfM+9cqrJApQff8kq5FGM+4JxzRBtp/yC5cgTTvPwQNPqA8iuXIHsObD61WZ2gIrvi19Fy5Kybq5JpcuWQtJxDrGFcYxg9G0wJ46+KRcueX46Y+qf2ZUNSk70hL4y3jvRnlOSoMc0AmBC5cs4faunJ9YirRbAzH5fiuXLXJ9a5cf2bzs6f6rPzN94Wb2of61T85/wBxXLlni+jtyfZR7aHrt/8AbCqmmy5cuzzn8GLjqFoN2KtXkWgchAsOAXLk/UP02i9uHxS0x/TnXeH/ACSrlsC+wMcvMoMU4+hN9PiVy5SKHDX3Jvl5gSg3jx4+5KuQPAWP1qmX5t57084AXLkRqOzhljwbiT7ipDR6jTqTB5jglXLMaOYVoLRbj7ykXLlUf//Z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6628" name="Picture 4" descr="http://4.bp.blogspot.com/-PKIogDrR3bk/T2W-YMFCMPI/AAAAAAAAAA0/0ctOnny2anY/s1600/butter-melting-in-a-pan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357188"/>
            <a:ext cx="34290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1" grpId="1" animBg="1"/>
      <p:bldP spid="2052" grpId="0" animBg="1" autoUpdateAnimBg="0"/>
      <p:bldP spid="2053" grpId="0" animBg="1" autoUpdateAnimBg="0"/>
      <p:bldP spid="2054" grpId="0" animBg="1" autoUpdateAnimBg="0"/>
      <p:bldP spid="153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925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melting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9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</a:t>
            </a:r>
            <a:r>
              <a:rPr lang="en-GB" sz="2800" b="1"/>
              <a:t>sieving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92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dissolving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0" y="5000625"/>
            <a:ext cx="2438400" cy="14319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filtering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-714375" y="285750"/>
            <a:ext cx="8229600" cy="1143000"/>
          </a:xfrm>
        </p:spPr>
        <p:txBody>
          <a:bodyPr/>
          <a:lstStyle/>
          <a:p>
            <a:r>
              <a:rPr lang="en-GB" smtClean="0"/>
              <a:t>Getting lumps out of flour</a:t>
            </a:r>
          </a:p>
        </p:txBody>
      </p:sp>
      <p:sp>
        <p:nvSpPr>
          <p:cNvPr id="6151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5602" name="Picture 2" descr="http://heartsandhugs.files.wordpress.com/2010/12/sieveflou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28625"/>
            <a:ext cx="21907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2" grpId="0" animBg="1" autoUpdateAnimBg="0"/>
      <p:bldP spid="2052" grpId="1" animBg="1"/>
      <p:bldP spid="2053" grpId="0" animBg="1" autoUpdateAnimBg="0"/>
      <p:bldP spid="2054" grpId="0" animBg="1" autoUpdateAnimBg="0"/>
      <p:bldP spid="153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925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melting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9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</a:t>
            </a:r>
            <a:r>
              <a:rPr lang="en-GB" sz="2800" b="1"/>
              <a:t>sieving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92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dissolving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0" y="5000625"/>
            <a:ext cx="2438400" cy="14319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filtering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3000375" y="500063"/>
            <a:ext cx="5614988" cy="2082800"/>
          </a:xfrm>
        </p:spPr>
        <p:txBody>
          <a:bodyPr/>
          <a:lstStyle/>
          <a:p>
            <a:r>
              <a:rPr lang="en-GB" smtClean="0"/>
              <a:t>Warming a frosted windscreen</a:t>
            </a:r>
          </a:p>
        </p:txBody>
      </p:sp>
      <p:sp>
        <p:nvSpPr>
          <p:cNvPr id="7175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4580" name="Picture 4" descr="http://i.ebayimg.com/t/12V-CAR-VAN-HEATED-SNOW-ICE-FROST-WINDSCREEN-SCRAPER-WITH-LED-LIGHT-3-4M-CORD-BN-/00/$%28KGrHqQOKioE5ejj7CNIBOiw4FOtC%21%7E%7E_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500063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1" grpId="1" animBg="1"/>
      <p:bldP spid="2052" grpId="0" animBg="1" autoUpdateAnimBg="0"/>
      <p:bldP spid="2053" grpId="0" animBg="1" autoUpdateAnimBg="0"/>
      <p:bldP spid="2054" grpId="0" animBg="1" autoUpdateAnimBg="0"/>
      <p:bldP spid="153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925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melting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9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</a:t>
            </a:r>
            <a:r>
              <a:rPr lang="en-GB" sz="2800" b="1"/>
              <a:t>sieving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92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dissolving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0" y="5000625"/>
            <a:ext cx="2438400" cy="14319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filtering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5586413" cy="1143000"/>
          </a:xfrm>
        </p:spPr>
        <p:txBody>
          <a:bodyPr/>
          <a:lstStyle/>
          <a:p>
            <a:r>
              <a:rPr lang="en-GB" smtClean="0"/>
              <a:t>Putting sugar in tea</a:t>
            </a:r>
          </a:p>
        </p:txBody>
      </p:sp>
      <p:sp>
        <p:nvSpPr>
          <p:cNvPr id="8199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3554" name="Picture 2" descr="http://www.realage.com/cm/realage/images/R5/rec-hand-holding-tea-spoon-putting-sugar-into-cup-of-coffee-credits-duane-ellison-isp-02-01-12-m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0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2" grpId="0" animBg="1" autoUpdateAnimBg="0"/>
      <p:bldP spid="2053" grpId="0" animBg="1" autoUpdateAnimBg="0"/>
      <p:bldP spid="2053" grpId="1" animBg="1"/>
      <p:bldP spid="2054" grpId="0" animBg="1" autoUpdateAnimBg="0"/>
      <p:bldP spid="153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925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melting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9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</a:t>
            </a:r>
            <a:r>
              <a:rPr lang="en-GB" sz="2800" b="1"/>
              <a:t>sieving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92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dissolving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0" y="5000625"/>
            <a:ext cx="2438400" cy="14319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filtering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3214688" y="285750"/>
            <a:ext cx="6257925" cy="1143000"/>
          </a:xfrm>
        </p:spPr>
        <p:txBody>
          <a:bodyPr/>
          <a:lstStyle/>
          <a:p>
            <a:r>
              <a:rPr lang="en-GB" smtClean="0"/>
              <a:t>Making coffee in a jug</a:t>
            </a:r>
          </a:p>
        </p:txBody>
      </p:sp>
      <p:sp>
        <p:nvSpPr>
          <p:cNvPr id="9223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224" name="Picture 2" descr="http://peoplescoffee.co.nz/wp-content/uploads/chemex-filter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71500"/>
            <a:ext cx="32575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2" grpId="0" animBg="1" autoUpdateAnimBg="0"/>
      <p:bldP spid="2053" grpId="0" animBg="1" autoUpdateAnimBg="0"/>
      <p:bldP spid="2054" grpId="0" animBg="1" autoUpdateAnimBg="0"/>
      <p:bldP spid="2054" grpId="1" animBg="1"/>
      <p:bldP spid="153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925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melting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925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b="1"/>
              <a:t>   </a:t>
            </a:r>
            <a:r>
              <a:rPr lang="en-GB" sz="2800" b="1"/>
              <a:t>sieving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92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dissolving</a:t>
            </a:r>
          </a:p>
          <a:p>
            <a:pPr>
              <a:spcBef>
                <a:spcPct val="50000"/>
              </a:spcBef>
            </a:pPr>
            <a:endParaRPr lang="en-GB" b="1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0" y="5000625"/>
            <a:ext cx="2438400" cy="1431925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GB" b="1"/>
          </a:p>
          <a:p>
            <a:pPr algn="ctr">
              <a:spcBef>
                <a:spcPct val="50000"/>
              </a:spcBef>
            </a:pPr>
            <a:r>
              <a:rPr lang="en-GB" sz="2800" b="1"/>
              <a:t>filtering</a:t>
            </a:r>
          </a:p>
          <a:p>
            <a:pPr algn="ctr">
              <a:spcBef>
                <a:spcPct val="50000"/>
              </a:spcBef>
            </a:pPr>
            <a:endParaRPr lang="en-GB" b="1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-714375" y="285750"/>
            <a:ext cx="6858000" cy="1143000"/>
          </a:xfrm>
        </p:spPr>
        <p:txBody>
          <a:bodyPr/>
          <a:lstStyle/>
          <a:p>
            <a:r>
              <a:rPr lang="en-GB" smtClean="0"/>
              <a:t>Draining vegetables</a:t>
            </a:r>
          </a:p>
        </p:txBody>
      </p:sp>
      <p:sp>
        <p:nvSpPr>
          <p:cNvPr id="10247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248" name="Picture 2" descr="http://corkandspoon.files.wordpress.com/2012/04/draining-the-carro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642938"/>
            <a:ext cx="309086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2" grpId="0" animBg="1" autoUpdateAnimBg="0"/>
      <p:bldP spid="2052" grpId="1" animBg="1"/>
      <p:bldP spid="2053" grpId="0" animBg="1" autoUpdateAnimBg="0"/>
      <p:bldP spid="2054" grpId="0" animBg="1" autoUpdateAnimBg="0"/>
      <p:bldP spid="1536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91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Office Theme</vt:lpstr>
      <vt:lpstr>(Children are given coloured cards to hold up to indicate answer)</vt:lpstr>
      <vt:lpstr>Using a tea bag</vt:lpstr>
      <vt:lpstr>Adding salt to cooking</vt:lpstr>
      <vt:lpstr>Warming fat in a pan</vt:lpstr>
      <vt:lpstr>Getting lumps out of flour</vt:lpstr>
      <vt:lpstr>Warming a frosted windscreen</vt:lpstr>
      <vt:lpstr>Putting sugar in tea</vt:lpstr>
      <vt:lpstr>Making coffee in a jug</vt:lpstr>
      <vt:lpstr>Draining vegetables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tea bag</dc:title>
  <dc:creator>Linda</dc:creator>
  <cp:lastModifiedBy>Teacher E-Solutions</cp:lastModifiedBy>
  <cp:revision>3</cp:revision>
  <dcterms:created xsi:type="dcterms:W3CDTF">2013-01-22T18:40:25Z</dcterms:created>
  <dcterms:modified xsi:type="dcterms:W3CDTF">2019-01-18T17:27:11Z</dcterms:modified>
</cp:coreProperties>
</file>