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65D7172-01DA-450E-8CAB-AB61252865E3}" type="datetimeFigureOut">
              <a:rPr lang="en-GB"/>
              <a:pPr>
                <a:defRPr/>
              </a:pPr>
              <a:t>18/01/2019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CECA499-B74B-4008-AE00-36B5A71EDD08}" type="slidenum">
              <a:rPr lang="en-GB"/>
              <a:pPr>
                <a:defRPr/>
              </a:pPr>
              <a:t>‹#›</a:t>
            </a:fld>
            <a:endParaRPr lang="en-GB"/>
          </a:p>
        </p:txBody>
      </p:sp>
    </p:spTree>
    <p:extLst>
      <p:ext uri="{BB962C8B-B14F-4D97-AF65-F5344CB8AC3E}">
        <p14:creationId xmlns:p14="http://schemas.microsoft.com/office/powerpoint/2010/main" val="38731385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smtClean="0"/>
              <a:t>Here is a PowerPoint I made for my year 3 class related to our Plants topic.  I asked children to record the numbers of the photos they thought were plants on their whiteboards and we then counted (at the end) how many children thought each of the photos were of a plant.  I then revealed to them that they were all plants.</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C9E292B1-1D28-4DC0-89CA-4EDFE8731801}" type="slidenum">
              <a:rPr lang="en-GB"/>
              <a:pPr fontAlgn="base">
                <a:spcBef>
                  <a:spcPct val="0"/>
                </a:spcBef>
                <a:spcAft>
                  <a:spcPct val="0"/>
                </a:spcAft>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A5C487E1-8CCF-4B79-AF5E-EE19A811386F}" type="slidenum">
              <a:rPr lang="en-GB"/>
              <a:pPr fontAlgn="base">
                <a:spcBef>
                  <a:spcPct val="0"/>
                </a:spcBef>
                <a:spcAft>
                  <a:spcPct val="0"/>
                </a:spcAft>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E60B3284-3445-4B7D-81FC-697690A6ED28}"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4324301-F479-4E5F-A9BE-C3CE98BBC155}" type="slidenum">
              <a:rPr lang="en-GB"/>
              <a:pPr>
                <a:defRPr/>
              </a:pPr>
              <a:t>‹#›</a:t>
            </a:fld>
            <a:endParaRPr lang="en-GB"/>
          </a:p>
        </p:txBody>
      </p:sp>
    </p:spTree>
    <p:extLst>
      <p:ext uri="{BB962C8B-B14F-4D97-AF65-F5344CB8AC3E}">
        <p14:creationId xmlns:p14="http://schemas.microsoft.com/office/powerpoint/2010/main" val="3789293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50E0964-8AC5-4259-A07A-E7B0E3B43AD5}"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6A1DF2-4645-48A3-B405-95BB976EDB6A}" type="slidenum">
              <a:rPr lang="en-GB"/>
              <a:pPr>
                <a:defRPr/>
              </a:pPr>
              <a:t>‹#›</a:t>
            </a:fld>
            <a:endParaRPr lang="en-GB"/>
          </a:p>
        </p:txBody>
      </p:sp>
    </p:spTree>
    <p:extLst>
      <p:ext uri="{BB962C8B-B14F-4D97-AF65-F5344CB8AC3E}">
        <p14:creationId xmlns:p14="http://schemas.microsoft.com/office/powerpoint/2010/main" val="2714925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F56E5F34-AE09-431B-A0F4-EFFDF825D3C7}"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4FF1680-ACF2-4048-BCA6-8B4F74FD03E9}" type="slidenum">
              <a:rPr lang="en-GB"/>
              <a:pPr>
                <a:defRPr/>
              </a:pPr>
              <a:t>‹#›</a:t>
            </a:fld>
            <a:endParaRPr lang="en-GB"/>
          </a:p>
        </p:txBody>
      </p:sp>
    </p:spTree>
    <p:extLst>
      <p:ext uri="{BB962C8B-B14F-4D97-AF65-F5344CB8AC3E}">
        <p14:creationId xmlns:p14="http://schemas.microsoft.com/office/powerpoint/2010/main" val="2052867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B035339-C098-432B-A408-ED3555C02F80}"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54925BC-E0E2-453D-9897-E7D8546744CA}" type="slidenum">
              <a:rPr lang="en-GB"/>
              <a:pPr>
                <a:defRPr/>
              </a:pPr>
              <a:t>‹#›</a:t>
            </a:fld>
            <a:endParaRPr lang="en-GB"/>
          </a:p>
        </p:txBody>
      </p:sp>
    </p:spTree>
    <p:extLst>
      <p:ext uri="{BB962C8B-B14F-4D97-AF65-F5344CB8AC3E}">
        <p14:creationId xmlns:p14="http://schemas.microsoft.com/office/powerpoint/2010/main" val="2413983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8491852-1C73-4B7D-9235-E53D5ABA0AA5}" type="datetimeFigureOut">
              <a:rPr lang="en-GB"/>
              <a:pPr>
                <a:defRPr/>
              </a:pPr>
              <a:t>18/01/2019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FF10A38-6985-4F41-91F0-B95D2E2805ED}" type="slidenum">
              <a:rPr lang="en-GB"/>
              <a:pPr>
                <a:defRPr/>
              </a:pPr>
              <a:t>‹#›</a:t>
            </a:fld>
            <a:endParaRPr lang="en-GB"/>
          </a:p>
        </p:txBody>
      </p:sp>
    </p:spTree>
    <p:extLst>
      <p:ext uri="{BB962C8B-B14F-4D97-AF65-F5344CB8AC3E}">
        <p14:creationId xmlns:p14="http://schemas.microsoft.com/office/powerpoint/2010/main" val="783942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9B6E7F0A-124D-4DAD-9BCE-86ACB6DAED9E}"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32CF5C3-9FD1-4C23-895D-166EEF0788A0}" type="slidenum">
              <a:rPr lang="en-GB"/>
              <a:pPr>
                <a:defRPr/>
              </a:pPr>
              <a:t>‹#›</a:t>
            </a:fld>
            <a:endParaRPr lang="en-GB"/>
          </a:p>
        </p:txBody>
      </p:sp>
    </p:spTree>
    <p:extLst>
      <p:ext uri="{BB962C8B-B14F-4D97-AF65-F5344CB8AC3E}">
        <p14:creationId xmlns:p14="http://schemas.microsoft.com/office/powerpoint/2010/main" val="1212159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8324FE6-C464-4497-A812-B11E153046E0}" type="datetimeFigureOut">
              <a:rPr lang="en-GB"/>
              <a:pPr>
                <a:defRPr/>
              </a:pPr>
              <a:t>18/01/2019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2DCC6BD3-C925-4E66-AA98-7E71831F3B6A}" type="slidenum">
              <a:rPr lang="en-GB"/>
              <a:pPr>
                <a:defRPr/>
              </a:pPr>
              <a:t>‹#›</a:t>
            </a:fld>
            <a:endParaRPr lang="en-GB"/>
          </a:p>
        </p:txBody>
      </p:sp>
    </p:spTree>
    <p:extLst>
      <p:ext uri="{BB962C8B-B14F-4D97-AF65-F5344CB8AC3E}">
        <p14:creationId xmlns:p14="http://schemas.microsoft.com/office/powerpoint/2010/main" val="2535434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8E8402A-9DCC-4CE6-AF34-1C930C3C992E}" type="datetimeFigureOut">
              <a:rPr lang="en-GB"/>
              <a:pPr>
                <a:defRPr/>
              </a:pPr>
              <a:t>18/01/2019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8D14A285-3886-4383-A513-816154E373B2}" type="slidenum">
              <a:rPr lang="en-GB"/>
              <a:pPr>
                <a:defRPr/>
              </a:pPr>
              <a:t>‹#›</a:t>
            </a:fld>
            <a:endParaRPr lang="en-GB"/>
          </a:p>
        </p:txBody>
      </p:sp>
    </p:spTree>
    <p:extLst>
      <p:ext uri="{BB962C8B-B14F-4D97-AF65-F5344CB8AC3E}">
        <p14:creationId xmlns:p14="http://schemas.microsoft.com/office/powerpoint/2010/main" val="1553538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70DF2B-4B27-4B5C-99E8-1BB8805691E2}" type="datetimeFigureOut">
              <a:rPr lang="en-GB"/>
              <a:pPr>
                <a:defRPr/>
              </a:pPr>
              <a:t>18/01/2019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C583290D-8399-4F30-A593-37894F315F7B}" type="slidenum">
              <a:rPr lang="en-GB"/>
              <a:pPr>
                <a:defRPr/>
              </a:pPr>
              <a:t>‹#›</a:t>
            </a:fld>
            <a:endParaRPr lang="en-GB"/>
          </a:p>
        </p:txBody>
      </p:sp>
    </p:spTree>
    <p:extLst>
      <p:ext uri="{BB962C8B-B14F-4D97-AF65-F5344CB8AC3E}">
        <p14:creationId xmlns:p14="http://schemas.microsoft.com/office/powerpoint/2010/main" val="3979259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3BC070E-A280-4465-A5D3-924A22B0E9FC}"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A107427-C73D-482A-A353-9B80413B6540}" type="slidenum">
              <a:rPr lang="en-GB"/>
              <a:pPr>
                <a:defRPr/>
              </a:pPr>
              <a:t>‹#›</a:t>
            </a:fld>
            <a:endParaRPr lang="en-GB"/>
          </a:p>
        </p:txBody>
      </p:sp>
    </p:spTree>
    <p:extLst>
      <p:ext uri="{BB962C8B-B14F-4D97-AF65-F5344CB8AC3E}">
        <p14:creationId xmlns:p14="http://schemas.microsoft.com/office/powerpoint/2010/main" val="1781439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C717EA-0F22-4591-B920-5100C8A31278}" type="datetimeFigureOut">
              <a:rPr lang="en-GB"/>
              <a:pPr>
                <a:defRPr/>
              </a:pPr>
              <a:t>18/01/2019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CB8B7D6-CB86-42EC-973F-7417F9C4EB9A}" type="slidenum">
              <a:rPr lang="en-GB"/>
              <a:pPr>
                <a:defRPr/>
              </a:pPr>
              <a:t>‹#›</a:t>
            </a:fld>
            <a:endParaRPr lang="en-GB"/>
          </a:p>
        </p:txBody>
      </p:sp>
    </p:spTree>
    <p:extLst>
      <p:ext uri="{BB962C8B-B14F-4D97-AF65-F5344CB8AC3E}">
        <p14:creationId xmlns:p14="http://schemas.microsoft.com/office/powerpoint/2010/main" val="1806795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824C65EC-9291-4C77-9635-310AE0C7D047}" type="datetimeFigureOut">
              <a:rPr lang="en-GB"/>
              <a:pPr>
                <a:defRPr/>
              </a:pPr>
              <a:t>18/01/2019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B62904B-3AEE-4F2F-B86F-777E3D17E2B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GB" smtClean="0"/>
              <a:t>Which pictures are plants?</a:t>
            </a:r>
          </a:p>
        </p:txBody>
      </p:sp>
      <p:sp>
        <p:nvSpPr>
          <p:cNvPr id="2051" name="Subtitle 2"/>
          <p:cNvSpPr>
            <a:spLocks noGrp="1"/>
          </p:cNvSpPr>
          <p:nvPr>
            <p:ph type="subTitle" idx="1"/>
          </p:nvPr>
        </p:nvSpPr>
        <p:spPr/>
        <p:txBody>
          <a:bodyPr/>
          <a:lstStyle/>
          <a:p>
            <a:r>
              <a:rPr lang="en-GB" smtClean="0">
                <a:solidFill>
                  <a:schemeClr val="tx1"/>
                </a:solidFill>
              </a:rPr>
              <a:t>Write the numbers of the plant pictures on your whiteboard.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116013" y="274638"/>
            <a:ext cx="7570787" cy="1143000"/>
          </a:xfrm>
        </p:spPr>
        <p:txBody>
          <a:bodyPr/>
          <a:lstStyle/>
          <a:p>
            <a:pPr marL="742950" indent="-742950" algn="l">
              <a:buFont typeface="Calibri" pitchFamily="34" charset="0"/>
              <a:buAutoNum type="arabicPeriod" startAt="9"/>
            </a:pPr>
            <a:r>
              <a:rPr lang="en-GB" smtClean="0"/>
              <a:t>Seaweed</a:t>
            </a:r>
          </a:p>
        </p:txBody>
      </p:sp>
      <p:pic>
        <p:nvPicPr>
          <p:cNvPr id="11267" name="Content Placeholder 3" descr="seaweed.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31900" y="1628775"/>
            <a:ext cx="6580188" cy="4402138"/>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79613" y="274638"/>
            <a:ext cx="6707187" cy="1143000"/>
          </a:xfrm>
        </p:spPr>
        <p:txBody>
          <a:bodyPr/>
          <a:lstStyle/>
          <a:p>
            <a:pPr marL="857250" indent="-857250" algn="l">
              <a:buFont typeface="Calibri" pitchFamily="34" charset="0"/>
              <a:buAutoNum type="arabicPeriod" startAt="10"/>
            </a:pPr>
            <a:r>
              <a:rPr lang="en-GB" smtClean="0"/>
              <a:t>Moss</a:t>
            </a:r>
          </a:p>
        </p:txBody>
      </p:sp>
      <p:pic>
        <p:nvPicPr>
          <p:cNvPr id="12291" name="Content Placeholder 3" descr="moss.JPG"/>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2124075" y="1484313"/>
            <a:ext cx="4751388" cy="4840287"/>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a:xfrm>
            <a:off x="1692275" y="274638"/>
            <a:ext cx="6994525" cy="1143000"/>
          </a:xfrm>
        </p:spPr>
        <p:txBody>
          <a:bodyPr/>
          <a:lstStyle/>
          <a:p>
            <a:pPr marL="742950" indent="-742950" algn="l">
              <a:buFont typeface="Calibri" pitchFamily="34" charset="0"/>
              <a:buAutoNum type="arabicPeriod"/>
            </a:pPr>
            <a:r>
              <a:rPr lang="en-GB" smtClean="0"/>
              <a:t>Daisy</a:t>
            </a:r>
          </a:p>
        </p:txBody>
      </p:sp>
      <p:pic>
        <p:nvPicPr>
          <p:cNvPr id="3075" name="Content Placeholder 5" descr="daisy.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784350" y="1600200"/>
            <a:ext cx="5575300"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411413" y="274638"/>
            <a:ext cx="6275387" cy="1143000"/>
          </a:xfrm>
        </p:spPr>
        <p:txBody>
          <a:bodyPr/>
          <a:lstStyle/>
          <a:p>
            <a:pPr marL="742950" indent="-742950" algn="l">
              <a:buFont typeface="Calibri" pitchFamily="34" charset="0"/>
              <a:buAutoNum type="arabicPeriod" startAt="2"/>
            </a:pPr>
            <a:r>
              <a:rPr lang="en-GB" smtClean="0"/>
              <a:t>Dandelion</a:t>
            </a:r>
          </a:p>
        </p:txBody>
      </p:sp>
      <p:pic>
        <p:nvPicPr>
          <p:cNvPr id="4099" name="Content Placeholder 3" descr="dandelion.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555875" y="1341438"/>
            <a:ext cx="4065588" cy="51308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116013" y="274638"/>
            <a:ext cx="7570787" cy="1143000"/>
          </a:xfrm>
        </p:spPr>
        <p:txBody>
          <a:bodyPr/>
          <a:lstStyle/>
          <a:p>
            <a:pPr marL="742950" indent="-742950" algn="l">
              <a:buFont typeface="Calibri" pitchFamily="34" charset="0"/>
              <a:buAutoNum type="arabicPeriod" startAt="3"/>
            </a:pPr>
            <a:r>
              <a:rPr lang="en-GB" smtClean="0"/>
              <a:t>Grass</a:t>
            </a:r>
          </a:p>
        </p:txBody>
      </p:sp>
      <p:pic>
        <p:nvPicPr>
          <p:cNvPr id="5123" name="Content Placeholder 3" descr="grass.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68400" y="1600200"/>
            <a:ext cx="6807200" cy="452596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547813" y="274638"/>
            <a:ext cx="7138987" cy="1143000"/>
          </a:xfrm>
        </p:spPr>
        <p:txBody>
          <a:bodyPr/>
          <a:lstStyle/>
          <a:p>
            <a:pPr marL="742950" indent="-742950" algn="l">
              <a:buFont typeface="Calibri" pitchFamily="34" charset="0"/>
              <a:buAutoNum type="arabicPeriod" startAt="4"/>
            </a:pPr>
            <a:r>
              <a:rPr lang="en-GB" smtClean="0"/>
              <a:t>Algae</a:t>
            </a:r>
          </a:p>
        </p:txBody>
      </p:sp>
      <p:pic>
        <p:nvPicPr>
          <p:cNvPr id="6147" name="Content Placeholder 3" descr="algae.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1557338"/>
            <a:ext cx="5940425" cy="4454525"/>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268538" y="274638"/>
            <a:ext cx="6418262" cy="1143000"/>
          </a:xfrm>
        </p:spPr>
        <p:txBody>
          <a:bodyPr/>
          <a:lstStyle/>
          <a:p>
            <a:pPr marL="742950" indent="-742950" algn="l">
              <a:buFont typeface="Calibri" pitchFamily="34" charset="0"/>
              <a:buAutoNum type="arabicPeriod" startAt="5"/>
            </a:pPr>
            <a:r>
              <a:rPr lang="en-GB" smtClean="0"/>
              <a:t>Oak tree</a:t>
            </a:r>
          </a:p>
        </p:txBody>
      </p:sp>
      <p:pic>
        <p:nvPicPr>
          <p:cNvPr id="7171" name="Content Placeholder 3" descr="Oak_tree.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84438" y="1268413"/>
            <a:ext cx="4248150" cy="50927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331913" y="274638"/>
            <a:ext cx="7354887" cy="1143000"/>
          </a:xfrm>
        </p:spPr>
        <p:txBody>
          <a:bodyPr/>
          <a:lstStyle/>
          <a:p>
            <a:pPr marL="742950" indent="-742950" algn="l">
              <a:buFont typeface="Calibri" pitchFamily="34" charset="0"/>
              <a:buAutoNum type="arabicPeriod" startAt="6"/>
            </a:pPr>
            <a:r>
              <a:rPr lang="en-GB" smtClean="0"/>
              <a:t>Blackberry bush</a:t>
            </a:r>
          </a:p>
        </p:txBody>
      </p:sp>
      <p:pic>
        <p:nvPicPr>
          <p:cNvPr id="8195" name="Content Placeholder 5" descr="blackberry-bush.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03350" y="1700213"/>
            <a:ext cx="6316663" cy="41910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900113" y="274638"/>
            <a:ext cx="7786687" cy="1143000"/>
          </a:xfrm>
        </p:spPr>
        <p:txBody>
          <a:bodyPr/>
          <a:lstStyle/>
          <a:p>
            <a:pPr marL="742950" indent="-742950" algn="l">
              <a:buFont typeface="Calibri" pitchFamily="34" charset="0"/>
              <a:buAutoNum type="arabicPeriod" startAt="7"/>
            </a:pPr>
            <a:r>
              <a:rPr lang="en-GB" smtClean="0"/>
              <a:t>Sunflower</a:t>
            </a:r>
          </a:p>
        </p:txBody>
      </p:sp>
      <p:pic>
        <p:nvPicPr>
          <p:cNvPr id="9219" name="Content Placeholder 3" descr="sunflower.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971550" y="1609725"/>
            <a:ext cx="7056438" cy="4418013"/>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19250" y="274638"/>
            <a:ext cx="7067550" cy="1143000"/>
          </a:xfrm>
        </p:spPr>
        <p:txBody>
          <a:bodyPr/>
          <a:lstStyle/>
          <a:p>
            <a:pPr marL="742950" indent="-742950" algn="l">
              <a:buFont typeface="Calibri" pitchFamily="34" charset="0"/>
              <a:buAutoNum type="arabicPeriod" startAt="8"/>
            </a:pPr>
            <a:r>
              <a:rPr lang="en-GB" smtClean="0"/>
              <a:t>Cactus</a:t>
            </a:r>
          </a:p>
        </p:txBody>
      </p:sp>
      <p:pic>
        <p:nvPicPr>
          <p:cNvPr id="10243" name="Content Placeholder 3" descr="cactus.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763713" y="1628775"/>
            <a:ext cx="5818187" cy="4364038"/>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47</Words>
  <Application>Microsoft Office PowerPoint</Application>
  <PresentationFormat>On-screen Show (4:3)</PresentationFormat>
  <Paragraphs>15</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Calibri</vt:lpstr>
      <vt:lpstr>Arial</vt:lpstr>
      <vt:lpstr>Office Theme</vt:lpstr>
      <vt:lpstr>Which pictures are plants?</vt:lpstr>
      <vt:lpstr>Daisy</vt:lpstr>
      <vt:lpstr>Dandelion</vt:lpstr>
      <vt:lpstr>Grass</vt:lpstr>
      <vt:lpstr>Algae</vt:lpstr>
      <vt:lpstr>Oak tree</vt:lpstr>
      <vt:lpstr>Blackberry bush</vt:lpstr>
      <vt:lpstr>Sunflower</vt:lpstr>
      <vt:lpstr>Cactus</vt:lpstr>
      <vt:lpstr>Seaweed</vt:lpstr>
      <vt:lpstr>Moss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Daisy</dc:title>
  <dc:creator>Lucy</dc:creator>
  <cp:lastModifiedBy>Teacher E-Solutions</cp:lastModifiedBy>
  <cp:revision>3</cp:revision>
  <dcterms:created xsi:type="dcterms:W3CDTF">2011-06-19T20:16:29Z</dcterms:created>
  <dcterms:modified xsi:type="dcterms:W3CDTF">2019-01-18T17:27:16Z</dcterms:modified>
</cp:coreProperties>
</file>