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C5D8-5A8D-410E-91C1-73CC3E19EB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33831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E834F-E88E-4B45-947B-A254F2FA69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0967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D8426-5903-4785-81A7-B0D3F2515E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95781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D445D-5635-4629-A8C1-6D9B1E2763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03053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D13B9-9940-40AE-9165-6AAB8AF400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169478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AB075-D383-467E-8FC7-F9B5ADEF18E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07792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D9B3F-94D4-44E5-8588-06BE03A5231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82479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9E3B4-164B-4909-A899-CDB204DFA56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082987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68078-A2F2-46A4-965A-55711249E3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7111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7217A-ADD0-4349-BEFB-660C2A1D7C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26368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03FFB-FC04-4531-856E-2266580260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26490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BA7D53-180A-4B63-8F52-43DD403C35E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314700" y="2657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50" name="Picture 2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430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33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057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956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029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860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505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962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724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838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j033986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766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048000" y="59436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Rockwell Extra Bold" pitchFamily="18" charset="0"/>
              </a:rPr>
              <a:t>Our Class Woodlice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Rectangle 19" descr="Oak"/>
          <p:cNvSpPr>
            <a:spLocks noChangeArrowheads="1"/>
          </p:cNvSpPr>
          <p:nvPr/>
        </p:nvSpPr>
        <p:spPr bwMode="auto">
          <a:xfrm>
            <a:off x="4495800" y="3429000"/>
            <a:ext cx="4648200" cy="3429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 descr="White marble"/>
          <p:cNvSpPr>
            <a:spLocks noChangeArrowheads="1"/>
          </p:cNvSpPr>
          <p:nvPr/>
        </p:nvSpPr>
        <p:spPr bwMode="auto">
          <a:xfrm>
            <a:off x="4343400" y="0"/>
            <a:ext cx="4800600" cy="3429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7" descr="Water droplets"/>
          <p:cNvSpPr>
            <a:spLocks noChangeArrowheads="1"/>
          </p:cNvSpPr>
          <p:nvPr/>
        </p:nvSpPr>
        <p:spPr bwMode="auto">
          <a:xfrm>
            <a:off x="0" y="3429000"/>
            <a:ext cx="4495800" cy="34290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6" descr="Medium wood"/>
          <p:cNvSpPr>
            <a:spLocks noChangeArrowheads="1"/>
          </p:cNvSpPr>
          <p:nvPr/>
        </p:nvSpPr>
        <p:spPr bwMode="auto">
          <a:xfrm>
            <a:off x="0" y="0"/>
            <a:ext cx="4343400" cy="3429000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4" name="Picture 2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1430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33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057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956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029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860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505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962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724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838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766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0" y="3505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Rockwell Extra Bold" pitchFamily="18" charset="0"/>
              </a:rPr>
              <a:t>Water puddle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0" y="0"/>
            <a:ext cx="320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Rockwell Extra Bold" pitchFamily="18" charset="0"/>
              </a:rPr>
              <a:t>Wet, damp wood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5943600" y="6035675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Rockwell Extra Bold" pitchFamily="18" charset="0"/>
              </a:rPr>
              <a:t>Dry Wood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495800" y="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Rockwell Extra Bold" pitchFamily="18" charset="0"/>
              </a:rPr>
              <a:t>Cold stones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3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" grpId="0" build="p" autoUpdateAnimBg="0"/>
      <p:bldP spid="3093" grpId="0" build="p" autoUpdateAnimBg="0"/>
      <p:bldP spid="3094" grpId="0" build="p" autoUpdateAnimBg="0"/>
      <p:bldP spid="30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0" y="1524000"/>
            <a:ext cx="6553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FFFF66"/>
                </a:solidFill>
                <a:latin typeface="Rockwell Extra Bold" pitchFamily="18" charset="0"/>
              </a:rPr>
              <a:t>Then we leave our critter friends for a night and see where they decide to go over night.  This will show us what habitat they prefer…..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524000"/>
            <a:ext cx="8077200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Aim: To see which environment out of wet, damp wood, stones, water and dry wood the woodlice would prefer.</a:t>
            </a:r>
          </a:p>
          <a:p>
            <a:pPr>
              <a:spcBef>
                <a:spcPct val="50000"/>
              </a:spcBef>
            </a:pPr>
            <a:r>
              <a:rPr lang="en-GB"/>
              <a:t>Method:1</a:t>
            </a:r>
            <a:r>
              <a:rPr lang="en-GB" baseline="30000"/>
              <a:t>st</a:t>
            </a:r>
            <a:r>
              <a:rPr lang="en-GB"/>
              <a:t> Collected the woodlice. 2</a:t>
            </a:r>
            <a:r>
              <a:rPr lang="en-GB" baseline="30000"/>
              <a:t>nd</a:t>
            </a:r>
            <a:r>
              <a:rPr lang="en-GB"/>
              <a:t> We placed all the woodlice into a container with 4 different environments.  3</a:t>
            </a:r>
            <a:r>
              <a:rPr lang="en-GB" baseline="30000"/>
              <a:t>rd</a:t>
            </a:r>
            <a:r>
              <a:rPr lang="en-GB"/>
              <a:t> We then left them for the night. 4</a:t>
            </a:r>
            <a:r>
              <a:rPr lang="en-GB" baseline="30000"/>
              <a:t>th</a:t>
            </a:r>
            <a:r>
              <a:rPr lang="en-GB"/>
              <a:t> Observe which environment they prefer.</a:t>
            </a:r>
          </a:p>
          <a:p>
            <a:pPr>
              <a:spcBef>
                <a:spcPct val="50000"/>
              </a:spcBef>
            </a:pPr>
            <a:r>
              <a:rPr lang="en-GB"/>
              <a:t>Equipment</a:t>
            </a:r>
          </a:p>
          <a:p>
            <a:pPr>
              <a:spcBef>
                <a:spcPct val="50000"/>
              </a:spcBef>
            </a:pPr>
            <a:r>
              <a:rPr lang="en-GB"/>
              <a:t>Prediction</a:t>
            </a:r>
          </a:p>
          <a:p>
            <a:pPr>
              <a:spcBef>
                <a:spcPct val="50000"/>
              </a:spcBef>
            </a:pPr>
            <a:r>
              <a:rPr lang="en-GB"/>
              <a:t>Results:</a:t>
            </a:r>
          </a:p>
          <a:p>
            <a:pPr>
              <a:spcBef>
                <a:spcPct val="50000"/>
              </a:spcBef>
            </a:pPr>
            <a:r>
              <a:rPr lang="en-GB"/>
              <a:t>Conclusion: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457200" y="228600"/>
            <a:ext cx="8153400" cy="990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Woodlice Experiment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Oak"/>
          <p:cNvSpPr>
            <a:spLocks noChangeArrowheads="1"/>
          </p:cNvSpPr>
          <p:nvPr/>
        </p:nvSpPr>
        <p:spPr bwMode="auto">
          <a:xfrm>
            <a:off x="4495800" y="3429000"/>
            <a:ext cx="4648200" cy="3429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 descr="White marble"/>
          <p:cNvSpPr>
            <a:spLocks noChangeArrowheads="1"/>
          </p:cNvSpPr>
          <p:nvPr/>
        </p:nvSpPr>
        <p:spPr bwMode="auto">
          <a:xfrm>
            <a:off x="4343400" y="0"/>
            <a:ext cx="4800600" cy="3429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 descr="Water droplets"/>
          <p:cNvSpPr>
            <a:spLocks noChangeArrowheads="1"/>
          </p:cNvSpPr>
          <p:nvPr/>
        </p:nvSpPr>
        <p:spPr bwMode="auto">
          <a:xfrm>
            <a:off x="0" y="3429000"/>
            <a:ext cx="4495800" cy="34290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Medium wood"/>
          <p:cNvSpPr>
            <a:spLocks noChangeArrowheads="1"/>
          </p:cNvSpPr>
          <p:nvPr/>
        </p:nvSpPr>
        <p:spPr bwMode="auto">
          <a:xfrm>
            <a:off x="0" y="0"/>
            <a:ext cx="4343400" cy="3429000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50" name="Picture 6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96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33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8" name="Picture 14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15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7275">
            <a:off x="2438400" y="56388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1" name="Picture 17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2" name="Picture 18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3" name="Picture 19" descr="j033986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16002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0" y="3505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Rockwell Extra Bold" pitchFamily="18" charset="0"/>
              </a:rPr>
              <a:t>Water puddle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0" y="0"/>
            <a:ext cx="320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Rockwell Extra Bold" pitchFamily="18" charset="0"/>
              </a:rPr>
              <a:t>Wet, damp wood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943600" y="6035675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Rockwell Extra Bold" pitchFamily="18" charset="0"/>
              </a:rPr>
              <a:t>Dry Wood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4495800" y="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Rockwell Extra Bold" pitchFamily="18" charset="0"/>
              </a:rPr>
              <a:t>Cold stones</a:t>
            </a:r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5334000" y="685800"/>
            <a:ext cx="2895600" cy="3505200"/>
          </a:xfrm>
          <a:prstGeom prst="wedgeEllipseCallout">
            <a:avLst>
              <a:gd name="adj1" fmla="val -120231"/>
              <a:gd name="adj2" fmla="val -17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/>
              <a:t>I like to be in the damp wood cause it protects me from predators like birds and hedgehogs.</a:t>
            </a:r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381000" y="3581400"/>
            <a:ext cx="2667000" cy="2438400"/>
          </a:xfrm>
          <a:prstGeom prst="wedgeEllipseCallout">
            <a:avLst>
              <a:gd name="adj1" fmla="val -32264"/>
              <a:gd name="adj2" fmla="val -708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/>
              <a:t>I like the damp  wood because it keeps me moist</a:t>
            </a:r>
          </a:p>
        </p:txBody>
      </p:sp>
      <p:sp>
        <p:nvSpPr>
          <p:cNvPr id="6170" name="AutoShape 26"/>
          <p:cNvSpPr>
            <a:spLocks noChangeArrowheads="1"/>
          </p:cNvSpPr>
          <p:nvPr/>
        </p:nvSpPr>
        <p:spPr bwMode="auto">
          <a:xfrm>
            <a:off x="3352800" y="3657600"/>
            <a:ext cx="2667000" cy="2286000"/>
          </a:xfrm>
          <a:prstGeom prst="wedgeEllipseCallout">
            <a:avLst>
              <a:gd name="adj1" fmla="val -126130"/>
              <a:gd name="adj2" fmla="val -1784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/>
              <a:t>I like the damp wood because I feed off it.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6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" grpId="0" build="p" autoUpdateAnimBg="0"/>
      <p:bldP spid="6165" grpId="0" build="p" autoUpdateAnimBg="0"/>
      <p:bldP spid="6166" grpId="0" build="p" autoUpdateAnimBg="0"/>
      <p:bldP spid="6167" grpId="0" build="p" autoUpdateAnimBg="0"/>
      <p:bldP spid="6168" grpId="0" animBg="1" autoUpdateAnimBg="0"/>
      <p:bldP spid="6169" grpId="0" animBg="1" autoUpdateAnimBg="0"/>
      <p:bldP spid="6170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158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Rockwell Extra Bold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Preinstalled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</dc:creator>
  <cp:lastModifiedBy>Teacher E-Solutions</cp:lastModifiedBy>
  <cp:revision>10</cp:revision>
  <dcterms:created xsi:type="dcterms:W3CDTF">2004-09-15T15:21:45Z</dcterms:created>
  <dcterms:modified xsi:type="dcterms:W3CDTF">2019-01-18T17:27:18Z</dcterms:modified>
</cp:coreProperties>
</file>